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9DA07F-0B6C-4B45-AE4C-32DDF21146C7}" type="datetimeFigureOut">
              <a:rPr lang="en-ZA" smtClean="0"/>
              <a:pPr/>
              <a:t>2016/04/24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8F0061-56E1-4EB0-BF22-BE328432CE3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402563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8F0061-56E1-4EB0-BF22-BE328432CE3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828800"/>
            <a:ext cx="7772400" cy="1829761"/>
          </a:xfrm>
        </p:spPr>
        <p:txBody>
          <a:bodyPr/>
          <a:lstStyle/>
          <a:p>
            <a:r>
              <a:rPr lang="en-ZA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life is in Your hands</a:t>
            </a:r>
            <a:br>
              <a:rPr lang="en-ZA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ZA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352800"/>
            <a:ext cx="7772400" cy="1199704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604</a:t>
            </a:r>
            <a:endParaRPr lang="en-Z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My life is in Your hands ,Oh Lord,</a:t>
            </a:r>
          </a:p>
          <a:p>
            <a:pPr algn="ctr">
              <a:buNone/>
            </a:pPr>
            <a:r>
              <a:rPr lang="en-ZA" b="1" i="1" dirty="0" smtClean="0"/>
              <a:t>My God, my Saviour. </a:t>
            </a:r>
          </a:p>
          <a:p>
            <a:pPr algn="ctr">
              <a:buNone/>
            </a:pPr>
            <a:r>
              <a:rPr lang="en-ZA" b="1" i="1" dirty="0" smtClean="0"/>
              <a:t>My life is in Your hands ,Oh Lord,</a:t>
            </a:r>
          </a:p>
          <a:p>
            <a:pPr algn="ctr">
              <a:buNone/>
            </a:pPr>
            <a:r>
              <a:rPr lang="en-ZA" b="1" i="1" dirty="0" smtClean="0"/>
              <a:t>My God, my Saviour. </a:t>
            </a:r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endParaRPr lang="en-ZA" b="1" i="1" dirty="0" smtClean="0"/>
          </a:p>
          <a:p>
            <a:pPr algn="ctr"/>
            <a:endParaRPr lang="en-ZA" b="1" i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>
                <a:solidFill>
                  <a:srgbClr val="FF0000"/>
                </a:solidFill>
              </a:rPr>
              <a:t>1</a:t>
            </a:r>
            <a:r>
              <a:rPr lang="en-ZA" dirty="0" smtClean="0">
                <a:solidFill>
                  <a:srgbClr val="FF0000"/>
                </a:solidFill>
              </a:rPr>
              <a:t>.</a:t>
            </a:r>
            <a:endParaRPr lang="en-Z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ZA" b="1" i="1" dirty="0" smtClean="0"/>
              <a:t>I will praise Your name, </a:t>
            </a:r>
          </a:p>
          <a:p>
            <a:pPr algn="ctr">
              <a:buNone/>
            </a:pPr>
            <a:r>
              <a:rPr lang="en-ZA" b="1" i="1" dirty="0" smtClean="0"/>
              <a:t>“Alleluia , Alleluia”</a:t>
            </a:r>
          </a:p>
          <a:p>
            <a:pPr algn="ctr">
              <a:buNone/>
            </a:pPr>
            <a:r>
              <a:rPr lang="en-ZA" b="1" i="1" dirty="0" smtClean="0"/>
              <a:t>…All days of my life,…</a:t>
            </a:r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“I will bless Your name,”</a:t>
            </a:r>
          </a:p>
          <a:p>
            <a:pPr algn="ctr">
              <a:buNone/>
            </a:pPr>
            <a:r>
              <a:rPr lang="en-ZA" b="1" i="1" dirty="0" smtClean="0"/>
              <a:t>“I will trust Your name,”</a:t>
            </a:r>
          </a:p>
          <a:p>
            <a:pPr algn="ctr">
              <a:buNone/>
            </a:pPr>
            <a:r>
              <a:rPr lang="en-ZA" b="1" i="1" dirty="0" smtClean="0"/>
              <a:t>“I will lift Your name,”</a:t>
            </a:r>
          </a:p>
          <a:p>
            <a:pPr algn="ctr">
              <a:buNone/>
            </a:pPr>
            <a:r>
              <a:rPr lang="en-ZA" b="1" i="1" dirty="0" smtClean="0"/>
              <a:t>“I will love Your name.”</a:t>
            </a:r>
          </a:p>
          <a:p>
            <a:endParaRPr lang="en-Z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rgbClr val="FF0000"/>
                </a:solidFill>
              </a:rPr>
              <a:t>Chorus</a:t>
            </a:r>
            <a:r>
              <a:rPr lang="en-ZA" dirty="0" smtClean="0"/>
              <a:t> </a:t>
            </a:r>
            <a:endParaRPr lang="en-Z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ZA" b="1" i="1" dirty="0" smtClean="0"/>
              <a:t>I know I belong to You,</a:t>
            </a:r>
          </a:p>
          <a:p>
            <a:pPr algn="ctr">
              <a:buNone/>
            </a:pPr>
            <a:r>
              <a:rPr lang="en-ZA" b="1" i="1" dirty="0" smtClean="0"/>
              <a:t>You belong to me.</a:t>
            </a:r>
          </a:p>
          <a:p>
            <a:pPr algn="ctr">
              <a:buNone/>
            </a:pPr>
            <a:r>
              <a:rPr lang="en-ZA" b="1" i="1" dirty="0" smtClean="0"/>
              <a:t>I know Jesus, I am yours,</a:t>
            </a:r>
          </a:p>
          <a:p>
            <a:pPr algn="ctr">
              <a:buNone/>
            </a:pPr>
            <a:r>
              <a:rPr lang="en-ZA" b="1" i="1" dirty="0" smtClean="0"/>
              <a:t>And that You are mine.</a:t>
            </a:r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endParaRPr lang="en-ZA" b="1" i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 </a:t>
            </a:r>
            <a:r>
              <a:rPr lang="en-ZA" dirty="0" smtClean="0">
                <a:solidFill>
                  <a:srgbClr val="FF0000"/>
                </a:solidFill>
              </a:rPr>
              <a:t>2. </a:t>
            </a:r>
            <a:endParaRPr lang="en-Z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79309"/>
            <a:ext cx="8229600" cy="5169091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ZA" b="1" i="1" dirty="0" smtClean="0"/>
              <a:t>I will praise Your name, </a:t>
            </a:r>
          </a:p>
          <a:p>
            <a:pPr algn="ctr">
              <a:buNone/>
            </a:pPr>
            <a:r>
              <a:rPr lang="en-ZA" b="1" i="1" dirty="0" smtClean="0"/>
              <a:t>“Alleluia , Alleluia”</a:t>
            </a:r>
          </a:p>
          <a:p>
            <a:pPr algn="ctr">
              <a:buNone/>
            </a:pPr>
            <a:r>
              <a:rPr lang="en-ZA" b="1" i="1" dirty="0" smtClean="0"/>
              <a:t>All days of my life,</a:t>
            </a:r>
          </a:p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“I will bless Your name,”</a:t>
            </a:r>
          </a:p>
          <a:p>
            <a:pPr algn="ctr">
              <a:buNone/>
            </a:pPr>
            <a:r>
              <a:rPr lang="en-ZA" b="1" i="1" dirty="0" smtClean="0"/>
              <a:t>“I will trust Your name,”</a:t>
            </a:r>
          </a:p>
          <a:p>
            <a:pPr algn="ctr">
              <a:buNone/>
            </a:pPr>
            <a:r>
              <a:rPr lang="en-ZA" b="1" i="1" dirty="0" smtClean="0"/>
              <a:t>“I will lift Your name,”</a:t>
            </a:r>
          </a:p>
          <a:p>
            <a:pPr algn="ctr">
              <a:buNone/>
            </a:pPr>
            <a:r>
              <a:rPr lang="en-ZA" b="1" i="1" dirty="0" smtClean="0"/>
              <a:t>“I will love Your name.”</a:t>
            </a:r>
          </a:p>
          <a:p>
            <a:endParaRPr lang="en-ZA" dirty="0" smtClean="0"/>
          </a:p>
          <a:p>
            <a:pPr algn="ctr">
              <a:buNone/>
            </a:pPr>
            <a:r>
              <a:rPr lang="en-ZA" b="1" dirty="0" smtClean="0"/>
              <a:t>I know I belong to You,</a:t>
            </a:r>
          </a:p>
          <a:p>
            <a:pPr algn="ctr">
              <a:buNone/>
            </a:pPr>
            <a:r>
              <a:rPr lang="en-ZA" b="1" dirty="0" smtClean="0"/>
              <a:t>You belong to me.</a:t>
            </a:r>
          </a:p>
          <a:p>
            <a:pPr algn="ctr">
              <a:buNone/>
            </a:pPr>
            <a:r>
              <a:rPr lang="en-ZA" b="1" dirty="0" smtClean="0"/>
              <a:t>I know Jesus, I am yours,</a:t>
            </a:r>
          </a:p>
          <a:p>
            <a:pPr algn="ctr">
              <a:buNone/>
            </a:pPr>
            <a:r>
              <a:rPr lang="en-ZA" b="1" dirty="0" smtClean="0"/>
              <a:t>And that You are mine.</a:t>
            </a:r>
          </a:p>
          <a:p>
            <a:endParaRPr lang="en-ZA" dirty="0" smtClean="0"/>
          </a:p>
          <a:p>
            <a:endParaRPr lang="en-Z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ZA" dirty="0" smtClean="0">
                <a:solidFill>
                  <a:srgbClr val="FF0000"/>
                </a:solidFill>
              </a:rPr>
              <a:t>Chorus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4267200" y="6400799"/>
            <a:ext cx="833438" cy="228601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Z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>
        <p14:prism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</TotalTime>
  <Words>190</Words>
  <Application>Microsoft Office PowerPoint</Application>
  <PresentationFormat>On-screen Show (4:3)</PresentationFormat>
  <Paragraphs>41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My life is in Your hands </vt:lpstr>
      <vt:lpstr>1.</vt:lpstr>
      <vt:lpstr>Chorus </vt:lpstr>
      <vt:lpstr> 2. </vt:lpstr>
      <vt:lpstr>Chorus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life is in your hands.</dc:title>
  <dc:creator>Durban Christian Tab</dc:creator>
  <cp:lastModifiedBy>DCT</cp:lastModifiedBy>
  <cp:revision>13</cp:revision>
  <dcterms:created xsi:type="dcterms:W3CDTF">2006-08-16T00:00:00Z</dcterms:created>
  <dcterms:modified xsi:type="dcterms:W3CDTF">2016-04-24T12:29:51Z</dcterms:modified>
</cp:coreProperties>
</file>