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"/>
  </p:notesMasterIdLst>
  <p:sldIdLst>
    <p:sldId id="256" r:id="rId2"/>
    <p:sldId id="257" r:id="rId3"/>
    <p:sldId id="26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46" autoAdjust="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06C51-BCEB-4369-9C4E-F1FD84576C34}" type="datetimeFigureOut">
              <a:rPr lang="en-US" smtClean="0"/>
              <a:pPr/>
              <a:t>4/1/2021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CE35CA-A359-44F0-9C50-52523E75CBD3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022653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CE35CA-A359-44F0-9C50-52523E75CBD3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CE35CA-A359-44F0-9C50-52523E75CBD3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11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99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700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83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766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8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469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99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79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3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5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278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/>
      </p:transition>
    </mc:Choice>
    <mc:Fallback xmlns="">
      <p:transition spd="slow">
        <p:split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" y="609599"/>
            <a:ext cx="8991600" cy="3842755"/>
          </a:xfrm>
        </p:spPr>
        <p:txBody>
          <a:bodyPr>
            <a:noAutofit/>
          </a:bodyPr>
          <a:lstStyle/>
          <a:p>
            <a:r>
              <a:rPr lang="en-ZA" sz="4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 JESUS  I  LOVE  THEE</a:t>
            </a:r>
            <a:b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492-B </a:t>
            </a:r>
            <a:br>
              <a:rPr lang="en-ZA" sz="48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28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(Chorus)</a:t>
            </a:r>
            <a:b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8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2800" dirty="0"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73735" y="3918955"/>
            <a:ext cx="1196529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G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C81121E-183A-4E31-9B56-12C87423D8F5}"/>
              </a:ext>
            </a:extLst>
          </p:cNvPr>
          <p:cNvSpPr/>
          <p:nvPr/>
        </p:nvSpPr>
        <p:spPr>
          <a:xfrm>
            <a:off x="2671448" y="1524000"/>
            <a:ext cx="38011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 Mon </a:t>
            </a:r>
            <a:r>
              <a:rPr lang="en-ZA" sz="28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28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28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T’aime</a:t>
            </a:r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-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" y="304800"/>
            <a:ext cx="8153400" cy="5483554"/>
          </a:xfrm>
          <a:ln w="28575"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endParaRPr lang="en-ZA" sz="8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My Jesus I love Thee,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Thou art mine;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Thee all the follies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sin I resign.</a:t>
            </a:r>
          </a:p>
          <a:p>
            <a:pPr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My gracious Redeemer,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My Saviour art Thou;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If ever I loved Thee,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My Jesus, ’tis now.</a:t>
            </a:r>
          </a:p>
        </p:txBody>
      </p:sp>
      <p:sp>
        <p:nvSpPr>
          <p:cNvPr id="2" name="Arrow: Down 1">
            <a:extLst>
              <a:ext uri="{FF2B5EF4-FFF2-40B4-BE49-F238E27FC236}">
                <a16:creationId xmlns:a16="http://schemas.microsoft.com/office/drawing/2014/main" id="{28013134-7A3A-4343-B2C3-B6C581280ABB}"/>
              </a:ext>
            </a:extLst>
          </p:cNvPr>
          <p:cNvSpPr/>
          <p:nvPr/>
        </p:nvSpPr>
        <p:spPr>
          <a:xfrm>
            <a:off x="3352800" y="5788354"/>
            <a:ext cx="2819400" cy="597932"/>
          </a:xfrm>
          <a:prstGeom prst="downArrow">
            <a:avLst>
              <a:gd name="adj1" fmla="val 66605"/>
              <a:gd name="adj2" fmla="val 50000"/>
            </a:avLst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2800" dirty="0">
              <a:solidFill>
                <a:srgbClr val="FFFF00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C16D643-26C6-48AD-882D-4C8B89BBE8E9}"/>
              </a:ext>
            </a:extLst>
          </p:cNvPr>
          <p:cNvSpPr/>
          <p:nvPr/>
        </p:nvSpPr>
        <p:spPr>
          <a:xfrm>
            <a:off x="3898669" y="5788354"/>
            <a:ext cx="18437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 </a:t>
            </a:r>
            <a:r>
              <a:rPr lang="en-ZA" sz="2400" b="1" i="1" dirty="0" err="1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…</a:t>
            </a:r>
            <a:endParaRPr lang="en-ZA" sz="2400" i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723898" y="362953"/>
            <a:ext cx="7696200" cy="5555151"/>
          </a:xfrm>
          <a:ln w="28575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Mon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je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T’aime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Car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m’as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sauvé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En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T’offrant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Toi-même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Ton Sang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m’a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lavé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Sur la Croix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bénie</a:t>
            </a:r>
            <a:endParaRPr lang="en-ZA" sz="36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Pour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moi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mourus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 mort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est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ma vie,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Je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T’aime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ô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Jésus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191000" y="5867400"/>
            <a:ext cx="685801" cy="115275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5893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804</TotalTime>
  <Words>104</Words>
  <Application>Microsoft Office PowerPoint</Application>
  <PresentationFormat>On-screen Show (4:3)</PresentationFormat>
  <Paragraphs>26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Cambria</vt:lpstr>
      <vt:lpstr>Office Theme</vt:lpstr>
      <vt:lpstr>MY  JESUS  I  LOVE  THEE    492-B  (Chorus) 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42</cp:revision>
  <dcterms:created xsi:type="dcterms:W3CDTF">2006-08-16T00:00:00Z</dcterms:created>
  <dcterms:modified xsi:type="dcterms:W3CDTF">2021-03-31T22:42:48Z</dcterms:modified>
</cp:coreProperties>
</file>