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57" r:id="rId6"/>
    <p:sldId id="258" r:id="rId7"/>
    <p:sldId id="259" r:id="rId8"/>
    <p:sldId id="269" r:id="rId9"/>
    <p:sldId id="260" r:id="rId10"/>
    <p:sldId id="270" r:id="rId11"/>
    <p:sldId id="261" r:id="rId12"/>
    <p:sldId id="271" r:id="rId13"/>
    <p:sldId id="262" r:id="rId14"/>
    <p:sldId id="272" r:id="rId15"/>
    <p:sldId id="263" r:id="rId16"/>
    <p:sldId id="26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6FF48-699A-4708-8DFC-E13AE7121DA0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FC5F-1960-4463-820D-993732C7C06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1621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6FF48-699A-4708-8DFC-E13AE7121DA0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FC5F-1960-4463-820D-993732C7C06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05160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6FF48-699A-4708-8DFC-E13AE7121DA0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FC5F-1960-4463-820D-993732C7C06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25268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6FF48-699A-4708-8DFC-E13AE7121DA0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FC5F-1960-4463-820D-993732C7C06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8856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6FF48-699A-4708-8DFC-E13AE7121DA0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FC5F-1960-4463-820D-993732C7C06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495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6FF48-699A-4708-8DFC-E13AE7121DA0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FC5F-1960-4463-820D-993732C7C06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0609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6FF48-699A-4708-8DFC-E13AE7121DA0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FC5F-1960-4463-820D-993732C7C06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6120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6FF48-699A-4708-8DFC-E13AE7121DA0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FC5F-1960-4463-820D-993732C7C06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5726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6FF48-699A-4708-8DFC-E13AE7121DA0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FC5F-1960-4463-820D-993732C7C06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3912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6FF48-699A-4708-8DFC-E13AE7121DA0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FC5F-1960-4463-820D-993732C7C06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83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6FF48-699A-4708-8DFC-E13AE7121DA0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FC5F-1960-4463-820D-993732C7C06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1254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6FF48-699A-4708-8DFC-E13AE7121DA0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DCFC5F-1960-4463-820D-993732C7C06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20597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C338A-3A81-44A4-8289-CC2FC966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67001" y="1161145"/>
            <a:ext cx="7228115" cy="3095168"/>
          </a:xfrm>
        </p:spPr>
        <p:txBody>
          <a:bodyPr>
            <a:normAutofit fontScale="90000"/>
          </a:bodyPr>
          <a:lstStyle/>
          <a:p>
            <a:r>
              <a:rPr lang="en-ZA" sz="67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Louez</a:t>
            </a:r>
            <a:r>
              <a:rPr lang="en-ZA" sz="67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67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l’Eternel</a:t>
            </a:r>
            <a:r>
              <a:rPr lang="en-ZA" sz="67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br>
              <a:rPr lang="en-ZA" sz="67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7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Car Il Est Bon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2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742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28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50CC957D-98D6-4CF2-A96D-ADAC67EB8719}"/>
              </a:ext>
            </a:extLst>
          </p:cNvPr>
          <p:cNvSpPr/>
          <p:nvPr/>
        </p:nvSpPr>
        <p:spPr>
          <a:xfrm>
            <a:off x="5683840" y="4182605"/>
            <a:ext cx="1194436" cy="113546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734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24AFE-B55B-4B1F-B0FB-32D1B60BF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62866"/>
            <a:ext cx="12192000" cy="439782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Louez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l’Eternel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Oh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car Il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miséricorde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dure à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toujours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Lui qui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rachète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l’âme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du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pécheur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Jamais Il ne laisse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seul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et sans secours.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365D963-C393-46D3-A921-BE9B785B2865}"/>
              </a:ext>
            </a:extLst>
          </p:cNvPr>
          <p:cNvSpPr/>
          <p:nvPr/>
        </p:nvSpPr>
        <p:spPr>
          <a:xfrm>
            <a:off x="5557569" y="105240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DE2BD62-B151-4025-8D16-2CA9E00BF082}"/>
              </a:ext>
            </a:extLst>
          </p:cNvPr>
          <p:cNvSpPr txBox="1">
            <a:spLocks/>
          </p:cNvSpPr>
          <p:nvPr/>
        </p:nvSpPr>
        <p:spPr>
          <a:xfrm>
            <a:off x="0" y="4830945"/>
            <a:ext cx="12192000" cy="2027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ye the Lord for He is good,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mercy </a:t>
            </a:r>
            <a:r>
              <a:rPr lang="en-ZA" b="1" i="1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endureth</a:t>
            </a: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forever;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has redeemed  the sinner’s soul,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never leaves him alone, with no help .</a:t>
            </a:r>
          </a:p>
        </p:txBody>
      </p:sp>
    </p:spTree>
    <p:extLst>
      <p:ext uri="{BB962C8B-B14F-4D97-AF65-F5344CB8AC3E}">
        <p14:creationId xmlns:p14="http://schemas.microsoft.com/office/powerpoint/2010/main" val="329027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24AFE-B55B-4B1F-B0FB-32D1B60BF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45578"/>
            <a:ext cx="12191999" cy="278459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Louez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l’Eternel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car Il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Bon,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Louez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l’Eternel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car Il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Bon!</a:t>
            </a:r>
          </a:p>
          <a:p>
            <a:pPr marL="0" indent="0" algn="ctr">
              <a:buNone/>
            </a:pPr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  <a:p>
            <a:pPr marL="0" indent="0" algn="ctr">
              <a:buNone/>
            </a:pPr>
            <a:endParaRPr lang="en-ZA" sz="40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</a:t>
            </a:r>
          </a:p>
          <a:p>
            <a:pPr marL="0" indent="0" algn="ctr">
              <a:buNone/>
            </a:pPr>
            <a:endParaRPr lang="en-ZA" sz="40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0939025B-8F70-4BB4-9A16-1F1A273BDCB3}"/>
              </a:ext>
            </a:extLst>
          </p:cNvPr>
          <p:cNvSpPr/>
          <p:nvPr/>
        </p:nvSpPr>
        <p:spPr>
          <a:xfrm>
            <a:off x="4912216" y="626926"/>
            <a:ext cx="2367569" cy="623455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AE199A-5FEE-4520-AD49-3597F463E20F}"/>
              </a:ext>
            </a:extLst>
          </p:cNvPr>
          <p:cNvSpPr txBox="1"/>
          <p:nvPr/>
        </p:nvSpPr>
        <p:spPr>
          <a:xfrm>
            <a:off x="5366333" y="657215"/>
            <a:ext cx="145933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Refrain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8AA5F5B-C4D4-46E2-AFE6-CC6DFAB8EBEB}"/>
              </a:ext>
            </a:extLst>
          </p:cNvPr>
          <p:cNvSpPr txBox="1">
            <a:spLocks/>
          </p:cNvSpPr>
          <p:nvPr/>
        </p:nvSpPr>
        <p:spPr>
          <a:xfrm>
            <a:off x="-1" y="4688114"/>
            <a:ext cx="12191999" cy="21553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ZA" b="1" i="1" dirty="0">
              <a:solidFill>
                <a:schemeClr val="accent1">
                  <a:lumMod val="40000"/>
                  <a:lumOff val="6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ye the Lord, for He is Good!</a:t>
            </a:r>
          </a:p>
          <a:p>
            <a:pPr marL="0" indent="0" algn="ctr"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ye the Lord, for He is Good!</a:t>
            </a:r>
          </a:p>
        </p:txBody>
      </p:sp>
    </p:spTree>
    <p:extLst>
      <p:ext uri="{BB962C8B-B14F-4D97-AF65-F5344CB8AC3E}">
        <p14:creationId xmlns:p14="http://schemas.microsoft.com/office/powerpoint/2010/main" val="378501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24AFE-B55B-4B1F-B0FB-32D1B60BF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61946"/>
            <a:ext cx="12192000" cy="434372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tous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les pays sur la face de la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terre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Seigneur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attire à la Gloire de Son Nom;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Les hommes et les femmes autrefois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révoltés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Mais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qui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aujourd’hui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implorent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son pardon.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52C2D3A-D63C-4279-A4F8-36409D47307E}"/>
              </a:ext>
            </a:extLst>
          </p:cNvPr>
          <p:cNvSpPr txBox="1">
            <a:spLocks/>
          </p:cNvSpPr>
          <p:nvPr/>
        </p:nvSpPr>
        <p:spPr>
          <a:xfrm>
            <a:off x="0" y="4734470"/>
            <a:ext cx="12192000" cy="21553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From all the countries on the face of this earth,</a:t>
            </a:r>
          </a:p>
          <a:p>
            <a:pPr marL="0" indent="0" algn="ctr"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Lord draws to Him, for the glory of His Name,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Men and women who were long ago rebellious,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Since they have pleaded for His mercy today.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2000" b="1" i="1" dirty="0">
              <a:solidFill>
                <a:schemeClr val="accent1">
                  <a:lumMod val="40000"/>
                  <a:lumOff val="6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D831CDC8-1911-476A-B3E9-41BDA27548A4}"/>
              </a:ext>
            </a:extLst>
          </p:cNvPr>
          <p:cNvSpPr/>
          <p:nvPr/>
        </p:nvSpPr>
        <p:spPr>
          <a:xfrm>
            <a:off x="5543756" y="390747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49010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24AFE-B55B-4B1F-B0FB-32D1B60BF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45578"/>
            <a:ext cx="12191999" cy="278459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Louez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l’Eternel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car Il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Bon,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Louez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l’Eternel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car Il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Bon!</a:t>
            </a:r>
          </a:p>
          <a:p>
            <a:pPr marL="0" indent="0" algn="ctr">
              <a:buNone/>
            </a:pPr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  <a:p>
            <a:pPr marL="0" indent="0" algn="ctr">
              <a:buNone/>
            </a:pPr>
            <a:endParaRPr lang="en-ZA" sz="40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</a:t>
            </a:r>
          </a:p>
          <a:p>
            <a:pPr marL="0" indent="0" algn="ctr">
              <a:buNone/>
            </a:pPr>
            <a:endParaRPr lang="en-ZA" sz="40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0939025B-8F70-4BB4-9A16-1F1A273BDCB3}"/>
              </a:ext>
            </a:extLst>
          </p:cNvPr>
          <p:cNvSpPr/>
          <p:nvPr/>
        </p:nvSpPr>
        <p:spPr>
          <a:xfrm>
            <a:off x="4912216" y="626926"/>
            <a:ext cx="2367569" cy="623455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AE199A-5FEE-4520-AD49-3597F463E20F}"/>
              </a:ext>
            </a:extLst>
          </p:cNvPr>
          <p:cNvSpPr txBox="1"/>
          <p:nvPr/>
        </p:nvSpPr>
        <p:spPr>
          <a:xfrm>
            <a:off x="5366333" y="657215"/>
            <a:ext cx="145933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Refrain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8AA5F5B-C4D4-46E2-AFE6-CC6DFAB8EBEB}"/>
              </a:ext>
            </a:extLst>
          </p:cNvPr>
          <p:cNvSpPr txBox="1">
            <a:spLocks/>
          </p:cNvSpPr>
          <p:nvPr/>
        </p:nvSpPr>
        <p:spPr>
          <a:xfrm>
            <a:off x="0" y="4688114"/>
            <a:ext cx="12192000" cy="21553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ZA" b="1" i="1" dirty="0">
              <a:solidFill>
                <a:schemeClr val="accent1">
                  <a:lumMod val="40000"/>
                  <a:lumOff val="6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ye the Lord, for He is Good!</a:t>
            </a:r>
          </a:p>
          <a:p>
            <a:pPr marL="0" indent="0" algn="ctr"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ye the Lord, for He is Good!</a:t>
            </a:r>
          </a:p>
        </p:txBody>
      </p:sp>
    </p:spTree>
    <p:extLst>
      <p:ext uri="{BB962C8B-B14F-4D97-AF65-F5344CB8AC3E}">
        <p14:creationId xmlns:p14="http://schemas.microsoft.com/office/powerpoint/2010/main" val="161845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24AFE-B55B-4B1F-B0FB-32D1B60BF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76459"/>
            <a:ext cx="12192000" cy="434372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Pour tant de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merveilles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pour tant de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faveurs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Pour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avoir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donné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Son Sang sur le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Calvaire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Pour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avoir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rompu les liens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mêmes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 la mort,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Pour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avoir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brisé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les forces de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l’enfer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0DFDC00-A51F-402E-B252-9552573FBF7F}"/>
              </a:ext>
            </a:extLst>
          </p:cNvPr>
          <p:cNvSpPr txBox="1">
            <a:spLocks/>
          </p:cNvSpPr>
          <p:nvPr/>
        </p:nvSpPr>
        <p:spPr>
          <a:xfrm>
            <a:off x="0" y="4734470"/>
            <a:ext cx="12192000" cy="21553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the Lord for His great wonders and favours,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 shedding His Blood at Calvary,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having broken the bond of death,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having defeated the powers of hell. 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36B93E24-EB37-422E-82F6-CE360BF93E12}"/>
              </a:ext>
            </a:extLst>
          </p:cNvPr>
          <p:cNvSpPr/>
          <p:nvPr/>
        </p:nvSpPr>
        <p:spPr>
          <a:xfrm>
            <a:off x="5543756" y="376459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24464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24AFE-B55B-4B1F-B0FB-32D1B60BF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45578"/>
            <a:ext cx="12191999" cy="278459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Louez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l’Eternel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car Il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Bon,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Louez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l’Eternel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car Il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Bon!</a:t>
            </a:r>
          </a:p>
          <a:p>
            <a:pPr marL="0" indent="0" algn="ctr">
              <a:buNone/>
            </a:pPr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  <a:p>
            <a:pPr marL="0" indent="0" algn="ctr">
              <a:buNone/>
            </a:pPr>
            <a:endParaRPr lang="en-ZA" sz="40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</a:t>
            </a:r>
          </a:p>
          <a:p>
            <a:pPr marL="0" indent="0" algn="ctr">
              <a:buNone/>
            </a:pPr>
            <a:endParaRPr lang="en-ZA" sz="40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0939025B-8F70-4BB4-9A16-1F1A273BDCB3}"/>
              </a:ext>
            </a:extLst>
          </p:cNvPr>
          <p:cNvSpPr/>
          <p:nvPr/>
        </p:nvSpPr>
        <p:spPr>
          <a:xfrm>
            <a:off x="4912216" y="626926"/>
            <a:ext cx="2367569" cy="623455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AE199A-5FEE-4520-AD49-3597F463E20F}"/>
              </a:ext>
            </a:extLst>
          </p:cNvPr>
          <p:cNvSpPr txBox="1"/>
          <p:nvPr/>
        </p:nvSpPr>
        <p:spPr>
          <a:xfrm>
            <a:off x="5366333" y="657215"/>
            <a:ext cx="145933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Refrain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8AA5F5B-C4D4-46E2-AFE6-CC6DFAB8EBEB}"/>
              </a:ext>
            </a:extLst>
          </p:cNvPr>
          <p:cNvSpPr txBox="1">
            <a:spLocks/>
          </p:cNvSpPr>
          <p:nvPr/>
        </p:nvSpPr>
        <p:spPr>
          <a:xfrm>
            <a:off x="-1" y="5138057"/>
            <a:ext cx="12191999" cy="13933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ye the Lord, for He is Good!</a:t>
            </a:r>
          </a:p>
          <a:p>
            <a:pPr marL="0" indent="0" algn="ctr"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ye the Lord, for He is Good!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2400" b="1" dirty="0">
              <a:solidFill>
                <a:schemeClr val="accent1">
                  <a:lumMod val="40000"/>
                  <a:lumOff val="6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867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24AFE-B55B-4B1F-B0FB-32D1B60BF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91883"/>
            <a:ext cx="12192000" cy="458651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pitié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l’âme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languissante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En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ouvrant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la source au milieu du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désert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Délivrant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le Coeur de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l’homme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chancelant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En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Lui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donnant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la vie pour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l’éternité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6A1EC9F-FDFB-4766-8AFA-2FAEAC6FACF1}"/>
              </a:ext>
            </a:extLst>
          </p:cNvPr>
          <p:cNvSpPr txBox="1">
            <a:spLocks/>
          </p:cNvSpPr>
          <p:nvPr/>
        </p:nvSpPr>
        <p:spPr>
          <a:xfrm>
            <a:off x="0" y="4823391"/>
            <a:ext cx="12192000" cy="21553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Lord had mercy for the feeble souls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opening the spring in the wilderness,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sets free the heart of a slumbering man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providing him Eternal Life.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2000" b="1" i="1" dirty="0">
              <a:solidFill>
                <a:schemeClr val="accent1">
                  <a:lumMod val="40000"/>
                  <a:lumOff val="6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AC38D2E4-9793-48A7-BEB0-CA4452FB47E1}"/>
              </a:ext>
            </a:extLst>
          </p:cNvPr>
          <p:cNvSpPr/>
          <p:nvPr/>
        </p:nvSpPr>
        <p:spPr>
          <a:xfrm>
            <a:off x="5543756" y="390747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8431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24AFE-B55B-4B1F-B0FB-32D1B60BF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45578"/>
            <a:ext cx="12191999" cy="278459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Louez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l’Eternel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car Il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Bon,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Louez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l’Eternel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car Il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Bon!</a:t>
            </a:r>
          </a:p>
          <a:p>
            <a:pPr marL="0" indent="0" algn="ctr">
              <a:buNone/>
            </a:pPr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  <a:p>
            <a:pPr marL="0" indent="0" algn="ctr">
              <a:buNone/>
            </a:pPr>
            <a:endParaRPr lang="en-ZA" sz="40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</a:t>
            </a:r>
          </a:p>
          <a:p>
            <a:pPr marL="0" indent="0" algn="ctr">
              <a:buNone/>
            </a:pPr>
            <a:endParaRPr lang="en-ZA" sz="40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0939025B-8F70-4BB4-9A16-1F1A273BDCB3}"/>
              </a:ext>
            </a:extLst>
          </p:cNvPr>
          <p:cNvSpPr/>
          <p:nvPr/>
        </p:nvSpPr>
        <p:spPr>
          <a:xfrm>
            <a:off x="4912216" y="626926"/>
            <a:ext cx="2367569" cy="623455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AE199A-5FEE-4520-AD49-3597F463E20F}"/>
              </a:ext>
            </a:extLst>
          </p:cNvPr>
          <p:cNvSpPr txBox="1"/>
          <p:nvPr/>
        </p:nvSpPr>
        <p:spPr>
          <a:xfrm>
            <a:off x="5366333" y="657215"/>
            <a:ext cx="145933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Refrain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8AA5F5B-C4D4-46E2-AFE6-CC6DFAB8EBEB}"/>
              </a:ext>
            </a:extLst>
          </p:cNvPr>
          <p:cNvSpPr txBox="1">
            <a:spLocks/>
          </p:cNvSpPr>
          <p:nvPr/>
        </p:nvSpPr>
        <p:spPr>
          <a:xfrm>
            <a:off x="0" y="5196114"/>
            <a:ext cx="12191998" cy="12243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ye the Lord, for He is Good!</a:t>
            </a:r>
          </a:p>
          <a:p>
            <a:pPr marL="0" indent="0" algn="ctr"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ye the Lord, for He is Good!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2400" b="1" dirty="0">
              <a:solidFill>
                <a:schemeClr val="accent1">
                  <a:lumMod val="40000"/>
                  <a:lumOff val="6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877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24AFE-B55B-4B1F-B0FB-32D1B60BF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67574"/>
            <a:ext cx="12192000" cy="400123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qu’on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Le célèbre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là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dans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l’assemblée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Au milieu des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cris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 joie,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d’adoration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Que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toute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terre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que tout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l’univers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Lui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chantent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Sa gloire pour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Ses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compassions.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08FFD44-FF0E-42DA-BBB9-83C27C07906E}"/>
              </a:ext>
            </a:extLst>
          </p:cNvPr>
          <p:cNvSpPr txBox="1">
            <a:spLocks/>
          </p:cNvSpPr>
          <p:nvPr/>
        </p:nvSpPr>
        <p:spPr>
          <a:xfrm>
            <a:off x="322541" y="4814251"/>
            <a:ext cx="11546918" cy="21553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Lift the Name of the Lord on high in the assembly,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a shout of joy and worship;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all the earth and the Universe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Sing His Glory because of His compassion.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2000" b="1" i="1" dirty="0">
              <a:solidFill>
                <a:schemeClr val="accent1">
                  <a:lumMod val="40000"/>
                  <a:lumOff val="6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59C39316-20EA-4406-989C-0D5C7CE60F67}"/>
              </a:ext>
            </a:extLst>
          </p:cNvPr>
          <p:cNvSpPr/>
          <p:nvPr/>
        </p:nvSpPr>
        <p:spPr>
          <a:xfrm>
            <a:off x="5543756" y="390747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76711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24AFE-B55B-4B1F-B0FB-32D1B60BF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45578"/>
            <a:ext cx="12191999" cy="278459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Louez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l’Eternel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car Il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Bon,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Louez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l’Eternel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car Il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Bon!</a:t>
            </a:r>
          </a:p>
          <a:p>
            <a:pPr marL="0" indent="0" algn="ctr">
              <a:buNone/>
            </a:pPr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  <a:p>
            <a:pPr marL="0" indent="0" algn="ctr">
              <a:buNone/>
            </a:pPr>
            <a:endParaRPr lang="en-ZA" sz="40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</a:t>
            </a:r>
          </a:p>
          <a:p>
            <a:pPr marL="0" indent="0" algn="ctr">
              <a:buNone/>
            </a:pPr>
            <a:endParaRPr lang="en-ZA" sz="40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0939025B-8F70-4BB4-9A16-1F1A273BDCB3}"/>
              </a:ext>
            </a:extLst>
          </p:cNvPr>
          <p:cNvSpPr/>
          <p:nvPr/>
        </p:nvSpPr>
        <p:spPr>
          <a:xfrm>
            <a:off x="4912216" y="626926"/>
            <a:ext cx="2367569" cy="623455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AE199A-5FEE-4520-AD49-3597F463E20F}"/>
              </a:ext>
            </a:extLst>
          </p:cNvPr>
          <p:cNvSpPr txBox="1"/>
          <p:nvPr/>
        </p:nvSpPr>
        <p:spPr>
          <a:xfrm>
            <a:off x="5366333" y="657215"/>
            <a:ext cx="145933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Refrain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8AA5F5B-C4D4-46E2-AFE6-CC6DFAB8EBEB}"/>
              </a:ext>
            </a:extLst>
          </p:cNvPr>
          <p:cNvSpPr txBox="1">
            <a:spLocks/>
          </p:cNvSpPr>
          <p:nvPr/>
        </p:nvSpPr>
        <p:spPr>
          <a:xfrm>
            <a:off x="0" y="5006766"/>
            <a:ext cx="12192000" cy="12243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ye the Lord, for He is Good!</a:t>
            </a:r>
          </a:p>
          <a:p>
            <a:pPr marL="0" indent="0" algn="ctr"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ye the Lord, for He is Good!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2400" b="1" dirty="0">
              <a:solidFill>
                <a:schemeClr val="accent1">
                  <a:lumMod val="40000"/>
                  <a:lumOff val="6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476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24AFE-B55B-4B1F-B0FB-32D1B60BF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76233"/>
            <a:ext cx="12191999" cy="40290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Sainte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délivrance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pour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tous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ses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élus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Car Il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manifeste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pour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eux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Sa Puissance;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Pendant que le monde ignore Sa venue,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L’Epouse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L’attend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bien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remplie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d’assurance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3F06A92-77F3-47CD-8563-A0A7574A2053}"/>
              </a:ext>
            </a:extLst>
          </p:cNvPr>
          <p:cNvSpPr txBox="1">
            <a:spLocks/>
          </p:cNvSpPr>
          <p:nvPr/>
        </p:nvSpPr>
        <p:spPr>
          <a:xfrm>
            <a:off x="-1" y="4801331"/>
            <a:ext cx="12191999" cy="21553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Lord performs holy deliverance to His elects,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He shows them His Power;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While the earth ignores His return,</a:t>
            </a:r>
          </a:p>
          <a:p>
            <a:pPr marL="0" indent="0" algn="ctr"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Bride, full of assurance, awaits His coming!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CC221B65-241F-4DB5-AACE-3E4531E4B9C0}"/>
              </a:ext>
            </a:extLst>
          </p:cNvPr>
          <p:cNvSpPr/>
          <p:nvPr/>
        </p:nvSpPr>
        <p:spPr>
          <a:xfrm>
            <a:off x="5543756" y="390747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01841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24AFE-B55B-4B1F-B0FB-32D1B60BF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45578"/>
            <a:ext cx="12192000" cy="278459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Louez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l’Eternel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car Il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Bon,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Louez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l’Eternel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car Il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Bon!</a:t>
            </a:r>
          </a:p>
          <a:p>
            <a:pPr marL="0" indent="0" algn="ctr">
              <a:buNone/>
            </a:pPr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  <a:p>
            <a:pPr marL="0" indent="0" algn="ctr">
              <a:buNone/>
            </a:pPr>
            <a:endParaRPr lang="en-ZA" sz="40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</a:t>
            </a:r>
          </a:p>
          <a:p>
            <a:pPr marL="0" indent="0" algn="ctr">
              <a:buNone/>
            </a:pPr>
            <a:endParaRPr lang="en-ZA" sz="40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0939025B-8F70-4BB4-9A16-1F1A273BDCB3}"/>
              </a:ext>
            </a:extLst>
          </p:cNvPr>
          <p:cNvSpPr/>
          <p:nvPr/>
        </p:nvSpPr>
        <p:spPr>
          <a:xfrm>
            <a:off x="4912216" y="626926"/>
            <a:ext cx="2367569" cy="623455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AE199A-5FEE-4520-AD49-3597F463E20F}"/>
              </a:ext>
            </a:extLst>
          </p:cNvPr>
          <p:cNvSpPr txBox="1"/>
          <p:nvPr/>
        </p:nvSpPr>
        <p:spPr>
          <a:xfrm>
            <a:off x="5366333" y="657215"/>
            <a:ext cx="145933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Refrain</a:t>
            </a:r>
          </a:p>
        </p:txBody>
      </p:sp>
      <p:sp>
        <p:nvSpPr>
          <p:cNvPr id="7" name="Action Button: End 7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4C60FBD4-796D-46F0-B03F-CDA8F2B7C234}"/>
              </a:ext>
            </a:extLst>
          </p:cNvPr>
          <p:cNvSpPr/>
          <p:nvPr/>
        </p:nvSpPr>
        <p:spPr>
          <a:xfrm>
            <a:off x="5740630" y="3873393"/>
            <a:ext cx="710739" cy="10335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BA69733-D60E-4BCA-9FF2-656330E670F2}"/>
              </a:ext>
            </a:extLst>
          </p:cNvPr>
          <p:cNvSpPr txBox="1">
            <a:spLocks/>
          </p:cNvSpPr>
          <p:nvPr/>
        </p:nvSpPr>
        <p:spPr>
          <a:xfrm>
            <a:off x="0" y="5036601"/>
            <a:ext cx="12192000" cy="14093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ye the Lord, for He is Good!</a:t>
            </a:r>
          </a:p>
          <a:p>
            <a:pPr marL="0" indent="0" algn="ctr">
              <a:buNone/>
            </a:pPr>
            <a:r>
              <a:rPr lang="en-ZA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ye the Lord, for He is Good!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2400" b="1" i="1" dirty="0">
              <a:solidFill>
                <a:schemeClr val="accent1">
                  <a:lumMod val="40000"/>
                  <a:lumOff val="6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42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7976A23B-0536-4EFE-8E9F-724B21F0A3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153A41-32B8-4B03-A684-9D83E7117DA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EC7579-0620-4468-AA48-CB879076D8EE}">
  <ds:schemaRefs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e1b72f72-a6ce-48fe-a382-9236e8dc1f6b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1598</TotalTime>
  <Words>668</Words>
  <Application>Microsoft Office PowerPoint</Application>
  <PresentationFormat>Widescreen</PresentationFormat>
  <Paragraphs>131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Cambria</vt:lpstr>
      <vt:lpstr>Office Theme</vt:lpstr>
      <vt:lpstr>Louez l’Eternel  Car Il Est Bon  742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Louez l’Eternel Car Il est Bon </dc:title>
  <dc:creator>Ukelo Alimange</dc:creator>
  <cp:lastModifiedBy>LUBO</cp:lastModifiedBy>
  <cp:revision>56</cp:revision>
  <dcterms:created xsi:type="dcterms:W3CDTF">2021-06-15T22:50:47Z</dcterms:created>
  <dcterms:modified xsi:type="dcterms:W3CDTF">2024-11-17T09:00:21Z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