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13"/>
  </p:notesMasterIdLst>
  <p:sldIdLst>
    <p:sldId id="256" r:id="rId2"/>
    <p:sldId id="292" r:id="rId3"/>
    <p:sldId id="302" r:id="rId4"/>
    <p:sldId id="303" r:id="rId5"/>
    <p:sldId id="304" r:id="rId6"/>
    <p:sldId id="309" r:id="rId7"/>
    <p:sldId id="305" r:id="rId8"/>
    <p:sldId id="306" r:id="rId9"/>
    <p:sldId id="307" r:id="rId10"/>
    <p:sldId id="308" r:id="rId11"/>
    <p:sldId id="310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9" autoAdjust="0"/>
    <p:restoredTop sz="94660"/>
  </p:normalViewPr>
  <p:slideViewPr>
    <p:cSldViewPr>
      <p:cViewPr varScale="1">
        <p:scale>
          <a:sx n="79" d="100"/>
          <a:sy n="79" d="100"/>
        </p:scale>
        <p:origin x="1339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95E2-CC01-493E-8FF2-D24C54CA339C}" type="datetimeFigureOut">
              <a:rPr lang="en-ZA" smtClean="0"/>
              <a:t>2023/02/22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30885-1EBE-4E45-B595-C375F025224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871450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533840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120494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294738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680216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834038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891245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8904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894553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29353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0996418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859967"/>
      </p:ext>
    </p:extLst>
  </p:cSld>
  <p:clrMapOvr>
    <a:masterClrMapping/>
  </p:clrMapOvr>
  <p:transition spd="slow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113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ransition spd="slow">
    <p:split orient="vert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95400"/>
            <a:ext cx="9144000" cy="1470025"/>
          </a:xfrm>
        </p:spPr>
        <p:txBody>
          <a:bodyPr/>
          <a:lstStyle/>
          <a:p>
            <a:r>
              <a:rPr lang="en-ZA" sz="4400" b="1" dirty="0">
                <a:solidFill>
                  <a:srgbClr val="FFFF00"/>
                </a:solidFill>
                <a:latin typeface="Cambria" panose="02040503050406030204" pitchFamily="18" charset="0"/>
              </a:rPr>
              <a:t>LORD JESUS, WHEN YOU COME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714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048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0" y="16764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Bevel 6"/>
          <p:cNvSpPr/>
          <p:nvPr/>
        </p:nvSpPr>
        <p:spPr>
          <a:xfrm>
            <a:off x="3848100" y="4299955"/>
            <a:ext cx="1143000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7394797"/>
      </p:ext>
    </p:extLst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Lord Jesus, 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O Saviour, when You come,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71561196"/>
      </p:ext>
    </p:extLst>
  </p:cSld>
  <p:clrMapOvr>
    <a:masterClrMapping/>
  </p:clrMapOvr>
  <p:transition spd="slow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Very soon, 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Very soon, when You come;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90478379"/>
      </p:ext>
    </p:extLst>
  </p:cSld>
  <p:clrMapOvr>
    <a:masterClrMapping/>
  </p:clrMapOvr>
  <p:transition spd="slow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On the cloud,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On the cloud, </a:t>
            </a:r>
            <a:r>
              <a:rPr lang="en-ZA" sz="3400" b="1" dirty="0">
                <a:latin typeface="Cambria" panose="02040503050406030204" pitchFamily="18" charset="0"/>
              </a:rPr>
              <a:t>when You come;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0193836"/>
      </p:ext>
    </p:extLst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 Bridegroom, 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O </a:t>
            </a:r>
            <a:r>
              <a:rPr lang="en-ZA" sz="3200" b="1" dirty="0" err="1">
                <a:latin typeface="Cambria" panose="02040503050406030204" pitchFamily="18" charset="0"/>
              </a:rPr>
              <a:t>Bridegroom,when</a:t>
            </a:r>
            <a:r>
              <a:rPr lang="en-ZA" sz="3200" b="1" dirty="0">
                <a:latin typeface="Cambria" panose="02040503050406030204" pitchFamily="18" charset="0"/>
              </a:rPr>
              <a:t> You </a:t>
            </a:r>
            <a:r>
              <a:rPr lang="en-ZA" sz="3200" b="1" dirty="0" err="1">
                <a:latin typeface="Cambria" panose="02040503050406030204" pitchFamily="18" charset="0"/>
              </a:rPr>
              <a:t>come;won’t</a:t>
            </a:r>
            <a:r>
              <a:rPr lang="en-ZA" sz="3200" b="1" dirty="0">
                <a:latin typeface="Cambria" panose="02040503050406030204" pitchFamily="18" charset="0"/>
              </a:rPr>
              <a:t> You, Jesus</a:t>
            </a:r>
            <a:endParaRPr lang="en-ZA" sz="32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1000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9987549"/>
      </p:ext>
    </p:extLst>
  </p:cSld>
  <p:clrMapOvr>
    <a:masterClrMapping/>
  </p:clrMapOvr>
  <p:transition spd="slow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11438" y="1062612"/>
            <a:ext cx="9369738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Your bride,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Your bride </a:t>
            </a:r>
            <a:r>
              <a:rPr lang="en-ZA" sz="3400" b="1" dirty="0">
                <a:latin typeface="Cambria" panose="02040503050406030204" pitchFamily="18" charset="0"/>
              </a:rPr>
              <a:t>when You come; won’t </a:t>
            </a:r>
            <a:r>
              <a:rPr lang="en-ZA" sz="3400" b="1" dirty="0" err="1">
                <a:latin typeface="Cambria" panose="02040503050406030204" pitchFamily="18" charset="0"/>
              </a:rPr>
              <a:t>You,Jesus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i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14268479"/>
      </p:ext>
    </p:extLst>
  </p:cSld>
  <p:clrMapOvr>
    <a:masterClrMapping/>
  </p:clrMapOvr>
  <p:transition spd="slow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the Feast,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For the </a:t>
            </a:r>
            <a:r>
              <a:rPr lang="en-ZA" sz="3200" b="1" dirty="0" err="1">
                <a:latin typeface="Cambria" panose="02040503050406030204" pitchFamily="18" charset="0"/>
              </a:rPr>
              <a:t>Feast,</a:t>
            </a:r>
            <a:r>
              <a:rPr lang="en-ZA" sz="3400" b="1" dirty="0" err="1">
                <a:latin typeface="Cambria" panose="02040503050406030204" pitchFamily="18" charset="0"/>
              </a:rPr>
              <a:t>when</a:t>
            </a:r>
            <a:r>
              <a:rPr lang="en-ZA" sz="3400" b="1" dirty="0">
                <a:latin typeface="Cambria" panose="02040503050406030204" pitchFamily="18" charset="0"/>
              </a:rPr>
              <a:t> You come; won’t </a:t>
            </a:r>
            <a:r>
              <a:rPr lang="en-ZA" sz="3400" b="1" dirty="0" err="1">
                <a:latin typeface="Cambria" panose="02040503050406030204" pitchFamily="18" charset="0"/>
              </a:rPr>
              <a:t>You,Jesus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54716182"/>
      </p:ext>
    </p:extLst>
  </p:cSld>
  <p:clrMapOvr>
    <a:masterClrMapping/>
  </p:clrMapOvr>
  <p:transition spd="slow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Power,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Power, </a:t>
            </a:r>
            <a:r>
              <a:rPr lang="en-ZA" sz="3400" b="1" dirty="0">
                <a:latin typeface="Cambria" panose="02040503050406030204" pitchFamily="18" charset="0"/>
              </a:rPr>
              <a:t>when You come;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7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516319096"/>
      </p:ext>
    </p:extLst>
  </p:cSld>
  <p:clrMapOvr>
    <a:masterClrMapping/>
  </p:clrMapOvr>
  <p:transition spd="slow">
    <p:split orient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Glory,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Glory, </a:t>
            </a:r>
            <a:r>
              <a:rPr lang="en-ZA" sz="3400" b="1" dirty="0">
                <a:latin typeface="Cambria" panose="02040503050406030204" pitchFamily="18" charset="0"/>
              </a:rPr>
              <a:t>when You come;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9" name="Rectangle 8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168085"/>
      </p:ext>
    </p:extLst>
  </p:cSld>
  <p:clrMapOvr>
    <a:masterClrMapping/>
  </p:clrMapOvr>
  <p:transition spd="slow">
    <p:split orient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1138812"/>
            <a:ext cx="9136380" cy="51857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Your Love, </a:t>
            </a:r>
            <a:r>
              <a:rPr lang="en-ZA" sz="3400" b="1" dirty="0">
                <a:latin typeface="Cambria" panose="02040503050406030204" pitchFamily="18" charset="0"/>
              </a:rPr>
              <a:t>when You come, remember</a:t>
            </a: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Remember!</a:t>
            </a:r>
          </a:p>
          <a:p>
            <a:pPr marL="0" indent="0" algn="ctr">
              <a:buNone/>
            </a:pPr>
            <a:r>
              <a:rPr lang="en-ZA" sz="3200" b="1" dirty="0">
                <a:latin typeface="Cambria" panose="02040503050406030204" pitchFamily="18" charset="0"/>
              </a:rPr>
              <a:t>In Your Love, </a:t>
            </a:r>
            <a:r>
              <a:rPr lang="en-ZA" sz="3400" b="1" dirty="0">
                <a:latin typeface="Cambria" panose="02040503050406030204" pitchFamily="18" charset="0"/>
              </a:rPr>
              <a:t>when You come; won’t You, Jesus</a:t>
            </a:r>
            <a:endParaRPr lang="en-ZA" sz="3400" b="1" u="sng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8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8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Remember...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sz="3400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sz="3400" b="1" i="1" dirty="0">
                <a:latin typeface="Cambria" panose="02040503050406030204" pitchFamily="18" charset="0"/>
              </a:rPr>
              <a:t>Won’t You…Jesus, </a:t>
            </a:r>
            <a:r>
              <a:rPr lang="en-ZA" sz="3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6858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440981"/>
            <a:ext cx="1217066" cy="469232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9</a:t>
            </a:r>
          </a:p>
        </p:txBody>
      </p:sp>
      <p:sp>
        <p:nvSpPr>
          <p:cNvPr id="7" name="Rectangle 6"/>
          <p:cNvSpPr/>
          <p:nvPr/>
        </p:nvSpPr>
        <p:spPr>
          <a:xfrm>
            <a:off x="8419751" y="4431792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2" name="Down Arrow 1"/>
          <p:cNvSpPr/>
          <p:nvPr/>
        </p:nvSpPr>
        <p:spPr>
          <a:xfrm>
            <a:off x="3577606" y="5715000"/>
            <a:ext cx="1939883" cy="334341"/>
          </a:xfrm>
          <a:prstGeom prst="downArrow">
            <a:avLst>
              <a:gd name="adj1" fmla="val 88244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4" name="Rectangle 3"/>
          <p:cNvSpPr/>
          <p:nvPr/>
        </p:nvSpPr>
        <p:spPr>
          <a:xfrm>
            <a:off x="3962400" y="5675376"/>
            <a:ext cx="11689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b="1" i="1" dirty="0">
                <a:latin typeface="Cambria" panose="02040503050406030204" pitchFamily="18" charset="0"/>
              </a:rPr>
              <a:t>C h o r u s</a:t>
            </a:r>
            <a:endParaRPr lang="en-ZA" dirty="0"/>
          </a:p>
        </p:txBody>
      </p:sp>
      <p:sp>
        <p:nvSpPr>
          <p:cNvPr id="12" name="Right Brace 11"/>
          <p:cNvSpPr/>
          <p:nvPr/>
        </p:nvSpPr>
        <p:spPr>
          <a:xfrm>
            <a:off x="8150352" y="4194482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53781485"/>
      </p:ext>
    </p:extLst>
  </p:cSld>
  <p:clrMapOvr>
    <a:masterClrMapping/>
  </p:clrMapOvr>
  <p:transition spd="slow">
    <p:split orient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20642" y="605412"/>
            <a:ext cx="9136380" cy="5795388"/>
          </a:xfrm>
          <a:solidFill>
            <a:schemeClr val="bg1"/>
          </a:solidFill>
          <a:ln w="50800">
            <a:solidFill>
              <a:schemeClr val="bg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2400" b="1" dirty="0">
                <a:latin typeface="Cambria" panose="02040503050406030204" pitchFamily="18" charset="0"/>
              </a:rPr>
              <a:t>O Bridegroom, when You come, won’t You, Jesus…</a:t>
            </a:r>
          </a:p>
          <a:p>
            <a:pPr marL="0" indent="0"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me!</a:t>
            </a:r>
          </a:p>
          <a:p>
            <a:pPr marL="0" indent="0" algn="ctr">
              <a:buNone/>
            </a:pPr>
            <a:r>
              <a:rPr lang="en-ZA" sz="2400" b="1" dirty="0">
                <a:latin typeface="Cambria" panose="02040503050406030204" pitchFamily="18" charset="0"/>
              </a:rPr>
              <a:t>In Glory, when You come, won’t You, Jesus…</a:t>
            </a:r>
          </a:p>
          <a:p>
            <a:pPr marL="0" indent="0"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me!</a:t>
            </a:r>
          </a:p>
          <a:p>
            <a:pPr marL="0" indent="0" algn="ctr">
              <a:buNone/>
            </a:pPr>
            <a:r>
              <a:rPr lang="en-ZA" sz="2400" b="1" dirty="0">
                <a:latin typeface="Cambria" panose="02040503050406030204" pitchFamily="18" charset="0"/>
              </a:rPr>
              <a:t>For Your bride, when You come, won’t You, Jesus…</a:t>
            </a:r>
          </a:p>
          <a:p>
            <a:pPr marL="0" indent="0"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me!</a:t>
            </a:r>
          </a:p>
          <a:p>
            <a:pPr marL="0" indent="0" algn="ctr">
              <a:buNone/>
            </a:pPr>
            <a:r>
              <a:rPr lang="en-ZA" sz="2400" b="1" dirty="0">
                <a:latin typeface="Cambria" panose="02040503050406030204" pitchFamily="18" charset="0"/>
              </a:rPr>
              <a:t>For Wedding, when You come, won’t You, Jesus…</a:t>
            </a:r>
          </a:p>
          <a:p>
            <a:pPr marL="0" indent="0"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me!</a:t>
            </a:r>
          </a:p>
          <a:p>
            <a:pPr marL="0" indent="0" algn="ctr">
              <a:buNone/>
            </a:pPr>
            <a:r>
              <a:rPr lang="en-ZA" sz="2400" b="1" dirty="0">
                <a:latin typeface="Cambria" panose="02040503050406030204" pitchFamily="18" charset="0"/>
              </a:rPr>
              <a:t>In Your Love, when You come, won’t You, Jesus…</a:t>
            </a:r>
          </a:p>
          <a:p>
            <a:pPr marL="0" indent="0" algn="ctr">
              <a:buNone/>
            </a:pPr>
            <a:r>
              <a:rPr lang="en-ZA" sz="2400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me!</a:t>
            </a:r>
          </a:p>
          <a:p>
            <a:pPr marL="0" indent="0" algn="ctr">
              <a:buNone/>
            </a:pPr>
            <a:endParaRPr lang="en-ZA" sz="5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b="1" i="1" dirty="0">
                <a:latin typeface="Cambria" panose="02040503050406030204" pitchFamily="18" charset="0"/>
              </a:rPr>
              <a:t>Remember...</a:t>
            </a: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 Remember! </a:t>
            </a:r>
            <a:r>
              <a:rPr lang="en-ZA" b="1" i="1" dirty="0">
                <a:latin typeface="Cambria" panose="020405030504060302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ZA" b="1" i="1" dirty="0">
                <a:latin typeface="Cambria" panose="02040503050406030204" pitchFamily="18" charset="0"/>
              </a:rPr>
              <a:t>Won’t You…Jesus, </a:t>
            </a:r>
            <a:r>
              <a:rPr lang="en-ZA" b="1" i="1" dirty="0">
                <a:solidFill>
                  <a:srgbClr val="FFFF00"/>
                </a:solidFill>
                <a:latin typeface="Cambria" panose="02040503050406030204" pitchFamily="18" charset="0"/>
              </a:rPr>
              <a:t>remember me?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</a:t>
            </a:r>
            <a:r>
              <a:rPr lang="en-ZA" sz="3400" b="1" dirty="0">
                <a:solidFill>
                  <a:srgbClr val="FF0000"/>
                </a:solidFill>
                <a:latin typeface="Cambria" panose="02040503050406030204" pitchFamily="18" charset="0"/>
              </a:rPr>
              <a:t>   </a:t>
            </a:r>
            <a:r>
              <a:rPr lang="en-ZA" sz="34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endParaRPr lang="en-ZA" sz="3400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400" b="1" dirty="0">
                <a:latin typeface="Cambria" panose="02040503050406030204" pitchFamily="18" charset="0"/>
              </a:rPr>
              <a:t>    </a:t>
            </a: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400" b="1" dirty="0">
              <a:latin typeface="Cambria" panose="02040503050406030204" pitchFamily="18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381000"/>
            <a:ext cx="9144000" cy="0"/>
          </a:xfrm>
          <a:prstGeom prst="line">
            <a:avLst/>
          </a:prstGeom>
          <a:ln w="57150">
            <a:solidFill>
              <a:schemeClr val="tx1"/>
            </a:solidFill>
          </a:ln>
          <a:effectLst>
            <a:glow rad="228600">
              <a:schemeClr val="tx1">
                <a:alpha val="6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iamond 9"/>
          <p:cNvSpPr/>
          <p:nvPr/>
        </p:nvSpPr>
        <p:spPr>
          <a:xfrm>
            <a:off x="3963467" y="181087"/>
            <a:ext cx="1217066" cy="387795"/>
          </a:xfrm>
          <a:prstGeom prst="diamond">
            <a:avLst/>
          </a:prstGeom>
          <a:solidFill>
            <a:srgbClr val="FFFF00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10</a:t>
            </a:r>
          </a:p>
        </p:txBody>
      </p:sp>
      <p:sp>
        <p:nvSpPr>
          <p:cNvPr id="6" name="Right Brace 5"/>
          <p:cNvSpPr/>
          <p:nvPr/>
        </p:nvSpPr>
        <p:spPr>
          <a:xfrm>
            <a:off x="7467600" y="5410200"/>
            <a:ext cx="152400" cy="874730"/>
          </a:xfrm>
          <a:prstGeom prst="rightBrace">
            <a:avLst>
              <a:gd name="adj1" fmla="val 88680"/>
              <a:gd name="adj2" fmla="val 51202"/>
            </a:avLst>
          </a:prstGeom>
          <a:ln w="38100">
            <a:solidFill>
              <a:schemeClr val="tx1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7" name="Rectangle 6"/>
          <p:cNvSpPr/>
          <p:nvPr/>
        </p:nvSpPr>
        <p:spPr>
          <a:xfrm>
            <a:off x="7772400" y="5647510"/>
            <a:ext cx="49564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ZA" sz="2000" b="1" dirty="0">
                <a:latin typeface="Cambria" panose="02040503050406030204" pitchFamily="18" charset="0"/>
              </a:rPr>
              <a:t>X2</a:t>
            </a:r>
            <a:endParaRPr lang="en-ZA" sz="2000" dirty="0"/>
          </a:p>
        </p:txBody>
      </p:sp>
      <p:sp>
        <p:nvSpPr>
          <p:cNvPr id="8" name="Action Button: End 7">
            <a:hlinkClick r:id="" action="ppaction://hlinkshowjump?jump=lastslide" highlightClick="1"/>
          </p:cNvPr>
          <p:cNvSpPr/>
          <p:nvPr/>
        </p:nvSpPr>
        <p:spPr>
          <a:xfrm>
            <a:off x="4191555" y="6426397"/>
            <a:ext cx="711985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dirty="0"/>
          </a:p>
        </p:txBody>
      </p:sp>
    </p:spTree>
    <p:extLst>
      <p:ext uri="{BB962C8B-B14F-4D97-AF65-F5344CB8AC3E}">
        <p14:creationId xmlns:p14="http://schemas.microsoft.com/office/powerpoint/2010/main" val="2072563113"/>
      </p:ext>
    </p:extLst>
  </p:cSld>
  <p:clrMapOvr>
    <a:masterClrMapping/>
  </p:clrMapOvr>
  <p:transition spd="slow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2416</TotalTime>
  <Words>474</Words>
  <Application>Microsoft Office PowerPoint</Application>
  <PresentationFormat>On-screen Show (4:3)</PresentationFormat>
  <Paragraphs>170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Cambria</vt:lpstr>
      <vt:lpstr>Office Theme</vt:lpstr>
      <vt:lpstr>LORD JESUS, WHEN YOU COME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will sing of my Redeemer</dc:title>
  <dc:creator>Ukelo Alimange</dc:creator>
  <cp:lastModifiedBy>Ukelo Alimange</cp:lastModifiedBy>
  <cp:revision>219</cp:revision>
  <dcterms:created xsi:type="dcterms:W3CDTF">2006-08-16T00:00:00Z</dcterms:created>
  <dcterms:modified xsi:type="dcterms:W3CDTF">2023-02-21T22:24:50Z</dcterms:modified>
</cp:coreProperties>
</file>