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8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F0000A-CB9C-43B2-AA91-AB5C6454028F}" type="datetimeFigureOut">
              <a:rPr lang="en-US" smtClean="0"/>
              <a:pPr/>
              <a:t>10/11/2017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31BA1D-4ECA-4FD9-AC73-8676D751915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2721041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1BA1D-4ECA-4FD9-AC73-8676D751915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1BA1D-4ECA-4FD9-AC73-8676D751915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1BA1D-4ECA-4FD9-AC73-8676D751915E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1BA1D-4ECA-4FD9-AC73-8676D751915E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1BA1D-4ECA-4FD9-AC73-8676D751915E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1BA1D-4ECA-4FD9-AC73-8676D751915E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pull dir="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600200"/>
            <a:ext cx="5791200" cy="1981199"/>
          </a:xfr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endParaRPr lang="en-ZA" b="1" u="sng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u="sng" dirty="0" smtClean="0">
                <a:solidFill>
                  <a:schemeClr val="tx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LET’S  TALK  ABOUT  JESUS</a:t>
            </a:r>
            <a:endParaRPr lang="en-ZA" sz="2800" b="1" dirty="0" smtClean="0">
              <a:solidFill>
                <a:schemeClr val="tx1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b="1" dirty="0" smtClean="0">
                <a:solidFill>
                  <a:schemeClr val="tx1"/>
                </a:solidFill>
              </a:rPr>
              <a:t>191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3810000" y="38862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2400" b="1" i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F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ZA" b="1" dirty="0" smtClean="0">
                <a:solidFill>
                  <a:srgbClr val="FF0000"/>
                </a:solidFill>
              </a:rPr>
              <a:t>1.</a:t>
            </a:r>
            <a:r>
              <a:rPr lang="en-ZA" dirty="0" smtClean="0">
                <a:solidFill>
                  <a:srgbClr val="FF0000"/>
                </a:solidFill>
              </a:rPr>
              <a:t/>
            </a:r>
            <a:br>
              <a:rPr lang="en-ZA" dirty="0" smtClean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143000"/>
            <a:ext cx="6553200" cy="4389120"/>
          </a:xfr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Let’s talk about Jesus</a:t>
            </a:r>
          </a:p>
          <a:p>
            <a:pPr algn="ctr">
              <a:buNone/>
            </a:pPr>
            <a:r>
              <a:rPr lang="en-ZA" dirty="0" smtClean="0"/>
              <a:t>Let all the world proclaim.</a:t>
            </a:r>
          </a:p>
          <a:p>
            <a:pPr algn="ctr">
              <a:buNone/>
            </a:pPr>
            <a:r>
              <a:rPr lang="en-ZA" dirty="0" smtClean="0"/>
              <a:t>The </a:t>
            </a:r>
            <a:r>
              <a:rPr lang="en-ZA" dirty="0" err="1" smtClean="0"/>
              <a:t>pow’r</a:t>
            </a:r>
            <a:r>
              <a:rPr lang="en-ZA" dirty="0" smtClean="0"/>
              <a:t> and majesty</a:t>
            </a:r>
          </a:p>
          <a:p>
            <a:pPr algn="ctr">
              <a:buNone/>
            </a:pPr>
            <a:r>
              <a:rPr lang="en-ZA" dirty="0" smtClean="0"/>
              <a:t>Of such a wondrous Name,</a:t>
            </a:r>
          </a:p>
          <a:p>
            <a:pPr algn="ctr">
              <a:buNone/>
            </a:pPr>
            <a:r>
              <a:rPr lang="en-ZA" dirty="0" smtClean="0"/>
              <a:t>The babe of Bethlehem,</a:t>
            </a:r>
          </a:p>
          <a:p>
            <a:pPr algn="ctr">
              <a:buNone/>
            </a:pPr>
            <a:r>
              <a:rPr lang="en-ZA" dirty="0" smtClean="0"/>
              <a:t>The Bright and Morning Star,</a:t>
            </a:r>
          </a:p>
          <a:p>
            <a:pPr algn="ctr">
              <a:buNone/>
            </a:pPr>
            <a:r>
              <a:rPr lang="en-ZA" dirty="0" smtClean="0"/>
              <a:t>Let’s sing His praises near and far.</a:t>
            </a:r>
          </a:p>
          <a:p>
            <a:pPr algn="ctr">
              <a:buNone/>
            </a:pPr>
            <a:endParaRPr lang="en-ZA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ZA" b="1" dirty="0" smtClean="0">
                <a:solidFill>
                  <a:srgbClr val="FF0000"/>
                </a:solidFill>
              </a:rPr>
              <a:t>2.</a:t>
            </a:r>
            <a:r>
              <a:rPr lang="en-ZA" dirty="0" smtClean="0">
                <a:solidFill>
                  <a:srgbClr val="FF0000"/>
                </a:solidFill>
              </a:rPr>
              <a:t/>
            </a:r>
            <a:br>
              <a:rPr lang="en-ZA" dirty="0" smtClean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143000"/>
            <a:ext cx="6553200" cy="4419600"/>
          </a:xfr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Let’s talk about Jesus,</a:t>
            </a:r>
          </a:p>
          <a:p>
            <a:pPr algn="ctr">
              <a:buNone/>
            </a:pPr>
            <a:r>
              <a:rPr lang="en-ZA" dirty="0" smtClean="0"/>
              <a:t>The Bread of Life is He,</a:t>
            </a:r>
          </a:p>
          <a:p>
            <a:pPr algn="ctr">
              <a:buNone/>
            </a:pPr>
            <a:r>
              <a:rPr lang="en-ZA" dirty="0" smtClean="0"/>
              <a:t>The Saviour of the world,</a:t>
            </a:r>
          </a:p>
          <a:p>
            <a:pPr algn="ctr">
              <a:buNone/>
            </a:pPr>
            <a:r>
              <a:rPr lang="en-ZA" dirty="0" smtClean="0"/>
              <a:t>That Man of Galilee.</a:t>
            </a:r>
          </a:p>
          <a:p>
            <a:pPr algn="ctr">
              <a:buNone/>
            </a:pPr>
            <a:r>
              <a:rPr lang="en-ZA" dirty="0" smtClean="0"/>
              <a:t>The Prophet, Priest and King,</a:t>
            </a:r>
          </a:p>
          <a:p>
            <a:pPr algn="ctr">
              <a:buNone/>
            </a:pPr>
            <a:r>
              <a:rPr lang="en-ZA" dirty="0" smtClean="0"/>
              <a:t>The Mighty God is He,</a:t>
            </a:r>
          </a:p>
          <a:p>
            <a:pPr algn="ctr">
              <a:buNone/>
            </a:pPr>
            <a:r>
              <a:rPr lang="en-ZA" dirty="0" smtClean="0"/>
              <a:t>The well of Living water free.</a:t>
            </a:r>
          </a:p>
          <a:p>
            <a:pPr algn="ctr">
              <a:buNone/>
            </a:pPr>
            <a:endParaRPr lang="en-ZA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ZA" b="1" dirty="0" smtClean="0">
                <a:solidFill>
                  <a:srgbClr val="FF0000"/>
                </a:solidFill>
              </a:rPr>
              <a:t>3.</a:t>
            </a:r>
            <a:r>
              <a:rPr lang="en-ZA" dirty="0" smtClean="0">
                <a:solidFill>
                  <a:srgbClr val="FF0000"/>
                </a:solidFill>
              </a:rPr>
              <a:t/>
            </a:r>
            <a:br>
              <a:rPr lang="en-ZA" dirty="0" smtClean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143000"/>
            <a:ext cx="6553200" cy="4389120"/>
          </a:xfr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Let’s talk about Jesus</a:t>
            </a:r>
          </a:p>
          <a:p>
            <a:pPr algn="ctr">
              <a:buNone/>
            </a:pPr>
            <a:r>
              <a:rPr lang="en-ZA" dirty="0" smtClean="0"/>
              <a:t>The Prince of peace is He,</a:t>
            </a:r>
          </a:p>
          <a:p>
            <a:pPr algn="ctr">
              <a:buNone/>
            </a:pPr>
            <a:r>
              <a:rPr lang="en-ZA" dirty="0" smtClean="0"/>
              <a:t>The great Physician too,</a:t>
            </a:r>
          </a:p>
          <a:p>
            <a:pPr algn="ctr">
              <a:buNone/>
            </a:pPr>
            <a:r>
              <a:rPr lang="en-ZA" dirty="0" smtClean="0"/>
              <a:t>Down through all history,</a:t>
            </a:r>
          </a:p>
          <a:p>
            <a:pPr algn="ctr">
              <a:buNone/>
            </a:pPr>
            <a:r>
              <a:rPr lang="en-ZA" dirty="0" smtClean="0"/>
              <a:t>The lily pure and white,</a:t>
            </a:r>
          </a:p>
          <a:p>
            <a:pPr algn="ctr">
              <a:buNone/>
            </a:pPr>
            <a:r>
              <a:rPr lang="en-ZA" dirty="0" smtClean="0"/>
              <a:t>The rose of Sharon fair,</a:t>
            </a:r>
          </a:p>
          <a:p>
            <a:pPr algn="ctr">
              <a:buNone/>
            </a:pPr>
            <a:r>
              <a:rPr lang="en-ZA" dirty="0" smtClean="0"/>
              <a:t>The Shepherd of such tender care.</a:t>
            </a:r>
          </a:p>
          <a:p>
            <a:pPr algn="ctr">
              <a:buNone/>
            </a:pPr>
            <a:endParaRPr lang="en-ZA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ZA" b="1" dirty="0" smtClean="0">
                <a:solidFill>
                  <a:srgbClr val="FF0000"/>
                </a:solidFill>
              </a:rPr>
              <a:t>4.</a:t>
            </a:r>
            <a:r>
              <a:rPr lang="en-ZA" dirty="0" smtClean="0">
                <a:solidFill>
                  <a:srgbClr val="FF0000"/>
                </a:solidFill>
              </a:rPr>
              <a:t/>
            </a:r>
            <a:br>
              <a:rPr lang="en-ZA" dirty="0" smtClean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219200"/>
            <a:ext cx="6477000" cy="4312920"/>
          </a:xfr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Let’s talk about Jesus</a:t>
            </a:r>
          </a:p>
          <a:p>
            <a:pPr algn="ctr">
              <a:buNone/>
            </a:pPr>
            <a:r>
              <a:rPr lang="en-ZA" dirty="0" smtClean="0"/>
              <a:t>The Rock of ages He,</a:t>
            </a:r>
          </a:p>
          <a:p>
            <a:pPr algn="ctr">
              <a:buNone/>
            </a:pPr>
            <a:r>
              <a:rPr lang="en-ZA" dirty="0" smtClean="0"/>
              <a:t>The Lamb for sinners slain,</a:t>
            </a:r>
          </a:p>
          <a:p>
            <a:pPr algn="ctr">
              <a:buNone/>
            </a:pPr>
            <a:r>
              <a:rPr lang="en-ZA" dirty="0" smtClean="0"/>
              <a:t>That man of Calvary,</a:t>
            </a:r>
          </a:p>
          <a:p>
            <a:pPr algn="ctr">
              <a:buNone/>
            </a:pPr>
            <a:r>
              <a:rPr lang="en-ZA" dirty="0" smtClean="0"/>
              <a:t>The Great Emmanuel,</a:t>
            </a:r>
          </a:p>
          <a:p>
            <a:pPr algn="ctr">
              <a:buNone/>
            </a:pPr>
            <a:r>
              <a:rPr lang="en-ZA" dirty="0" smtClean="0"/>
              <a:t>The Word of God sublime,</a:t>
            </a:r>
          </a:p>
          <a:p>
            <a:pPr algn="ctr">
              <a:buNone/>
            </a:pPr>
            <a:r>
              <a:rPr lang="en-ZA" dirty="0" smtClean="0"/>
              <a:t>He is our bridegroom so Divine.  </a:t>
            </a:r>
          </a:p>
          <a:p>
            <a:pPr algn="ctr">
              <a:buNone/>
            </a:pPr>
            <a:endParaRPr lang="en-ZA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ZA" b="1" dirty="0" smtClean="0">
                <a:solidFill>
                  <a:srgbClr val="FF0000"/>
                </a:solidFill>
              </a:rPr>
              <a:t>5.</a:t>
            </a:r>
            <a:r>
              <a:rPr lang="en-ZA" dirty="0" smtClean="0">
                <a:solidFill>
                  <a:srgbClr val="FF0000"/>
                </a:solidFill>
              </a:rPr>
              <a:t/>
            </a:r>
            <a:br>
              <a:rPr lang="en-ZA" dirty="0" smtClean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219200"/>
            <a:ext cx="6553200" cy="4648200"/>
          </a:xfr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Let’s talk about Jesus,</a:t>
            </a:r>
          </a:p>
          <a:p>
            <a:pPr algn="ctr">
              <a:buNone/>
            </a:pPr>
            <a:r>
              <a:rPr lang="en-ZA" dirty="0" smtClean="0"/>
              <a:t>The King of kings is He,</a:t>
            </a:r>
          </a:p>
          <a:p>
            <a:pPr algn="ctr">
              <a:buNone/>
            </a:pPr>
            <a:r>
              <a:rPr lang="en-ZA" dirty="0" smtClean="0"/>
              <a:t>The Lord of lords supreme,</a:t>
            </a:r>
          </a:p>
          <a:p>
            <a:pPr algn="ctr">
              <a:buNone/>
            </a:pPr>
            <a:r>
              <a:rPr lang="en-ZA" dirty="0" smtClean="0"/>
              <a:t>Through all eternity.</a:t>
            </a:r>
          </a:p>
          <a:p>
            <a:pPr algn="ctr">
              <a:buNone/>
            </a:pPr>
            <a:r>
              <a:rPr lang="en-ZA" dirty="0" smtClean="0"/>
              <a:t>The Great I AM, the way, </a:t>
            </a:r>
          </a:p>
          <a:p>
            <a:pPr algn="ctr">
              <a:buNone/>
            </a:pPr>
            <a:r>
              <a:rPr lang="en-ZA" dirty="0" smtClean="0"/>
              <a:t>The Truth, the Life</a:t>
            </a:r>
            <a:r>
              <a:rPr lang="en-ZA" smtClean="0"/>
              <a:t>, the Door</a:t>
            </a:r>
            <a:r>
              <a:rPr lang="en-ZA" dirty="0" smtClean="0"/>
              <a:t>,</a:t>
            </a:r>
          </a:p>
          <a:p>
            <a:pPr algn="ctr">
              <a:buNone/>
            </a:pPr>
            <a:r>
              <a:rPr lang="en-ZA" dirty="0" smtClean="0"/>
              <a:t>Let’s talk about Jesus more and more.</a:t>
            </a:r>
          </a:p>
          <a:p>
            <a:pPr algn="ctr">
              <a:buNone/>
            </a:pPr>
            <a:r>
              <a:rPr lang="en-GB" i="1" dirty="0" smtClean="0">
                <a:solidFill>
                  <a:srgbClr val="FF0000"/>
                </a:solidFill>
              </a:rPr>
              <a:t>(repeat)</a:t>
            </a:r>
          </a:p>
          <a:p>
            <a:pPr algn="ctr">
              <a:buNone/>
            </a:pPr>
            <a:r>
              <a:rPr lang="en-GB" sz="3900" b="1" dirty="0" smtClean="0">
                <a:solidFill>
                  <a:srgbClr val="FF0000"/>
                </a:solidFill>
              </a:rPr>
              <a:t>           </a:t>
            </a:r>
            <a:endParaRPr lang="en-ZA" sz="39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en-ZA" dirty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1000" y="53340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</TotalTime>
  <Words>233</Words>
  <Application>Microsoft Office PowerPoint</Application>
  <PresentationFormat>On-screen Show (4:3)</PresentationFormat>
  <Paragraphs>57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Slide 1</vt:lpstr>
      <vt:lpstr>1. </vt:lpstr>
      <vt:lpstr>2. </vt:lpstr>
      <vt:lpstr>3. </vt:lpstr>
      <vt:lpstr>4. </vt:lpstr>
      <vt:lpstr>5.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Tharcisse Yambayamba</cp:lastModifiedBy>
  <cp:revision>11</cp:revision>
  <dcterms:created xsi:type="dcterms:W3CDTF">2006-08-16T00:00:00Z</dcterms:created>
  <dcterms:modified xsi:type="dcterms:W3CDTF">2017-10-12T00:55:19Z</dcterms:modified>
</cp:coreProperties>
</file>