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4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5457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824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556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57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175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661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218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934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9235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527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052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A0665-0728-484F-8DBF-5DFD3E381E2E}" type="datetimeFigureOut">
              <a:rPr lang="en-ZA" smtClean="0"/>
              <a:t>2023/02/03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51F0A-F222-451B-A609-CBE57096070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023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D6F27-93C7-4E29-9261-9F200B423E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569" y="812799"/>
            <a:ext cx="8998857" cy="3182257"/>
          </a:xfrm>
        </p:spPr>
        <p:txBody>
          <a:bodyPr>
            <a:noAutofit/>
          </a:bodyPr>
          <a:lstStyle/>
          <a:p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66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Prière</a:t>
            </a:r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Est Une Puissance</a:t>
            </a:r>
            <a:br>
              <a:rPr lang="en-ZA" sz="6600" b="1" dirty="0">
                <a:solidFill>
                  <a:srgbClr val="FFFF00"/>
                </a:solidFill>
              </a:rPr>
            </a:br>
            <a:br>
              <a:rPr lang="en-ZA" sz="1400" b="1" dirty="0">
                <a:solidFill>
                  <a:srgbClr val="FFFF00"/>
                </a:solidFill>
              </a:rPr>
            </a:b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797</a:t>
            </a: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C8ED3E9C-2B89-403E-8A88-D6F97F3C21F8}"/>
              </a:ext>
            </a:extLst>
          </p:cNvPr>
          <p:cNvSpPr/>
          <p:nvPr/>
        </p:nvSpPr>
        <p:spPr>
          <a:xfrm>
            <a:off x="3974779" y="4411813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54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0C36C-F2B7-43FB-AC7F-3A4B4AB0C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88597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prière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puissance,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prière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la solution;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prière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un dialogue,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D’un Chrétien avec son Dieu.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5974B7A-C37A-4739-A989-960D1678288A}"/>
              </a:ext>
            </a:extLst>
          </p:cNvPr>
          <p:cNvSpPr/>
          <p:nvPr/>
        </p:nvSpPr>
        <p:spPr>
          <a:xfrm>
            <a:off x="4107541" y="710056"/>
            <a:ext cx="928916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997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5BDEC-D4FA-446F-8B6F-AEF0A777F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88600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problème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épreuve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problème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confie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-le à Dieu;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prière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efficace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chrétien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dans 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pétrin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25C48E2-B105-4A91-981D-B92AF1DC760C}"/>
              </a:ext>
            </a:extLst>
          </p:cNvPr>
          <p:cNvSpPr/>
          <p:nvPr/>
        </p:nvSpPr>
        <p:spPr>
          <a:xfrm>
            <a:off x="4107541" y="710056"/>
            <a:ext cx="928916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4194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896E18-C6E3-4F03-8ACD-6C10AFDCFD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88598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prière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un secours,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prière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un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recours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 Chrétien,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reprends</a:t>
            </a:r>
            <a:r>
              <a:rPr lang="en-ZA" sz="36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courage,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Sauveur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Tout-Puissant.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E5EE7D0-BE8F-43BA-A57D-A4CB67F13507}"/>
              </a:ext>
            </a:extLst>
          </p:cNvPr>
          <p:cNvSpPr/>
          <p:nvPr/>
        </p:nvSpPr>
        <p:spPr>
          <a:xfrm>
            <a:off x="4107541" y="710056"/>
            <a:ext cx="928916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5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65B67C1-6A14-4FF7-8B53-BDBB3304D655}"/>
              </a:ext>
            </a:extLst>
          </p:cNvPr>
          <p:cNvSpPr/>
          <p:nvPr/>
        </p:nvSpPr>
        <p:spPr>
          <a:xfrm>
            <a:off x="4226777" y="5498999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372495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86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Office Theme</vt:lpstr>
      <vt:lpstr>La Prière Est Une Puissance  797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Priere Est Une Puissance </dc:title>
  <dc:creator>Ukelo Alimange</dc:creator>
  <cp:lastModifiedBy>Ukelo Alimange</cp:lastModifiedBy>
  <cp:revision>7</cp:revision>
  <dcterms:created xsi:type="dcterms:W3CDTF">2021-06-16T17:32:44Z</dcterms:created>
  <dcterms:modified xsi:type="dcterms:W3CDTF">2023-02-03T09:55:36Z</dcterms:modified>
</cp:coreProperties>
</file>