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"/>
  </p:notesMasterIdLst>
  <p:sldIdLst>
    <p:sldId id="256" r:id="rId2"/>
    <p:sldId id="279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32" autoAdjust="0"/>
    <p:restoredTop sz="86323" autoAdjust="0"/>
  </p:normalViewPr>
  <p:slideViewPr>
    <p:cSldViewPr>
      <p:cViewPr varScale="1">
        <p:scale>
          <a:sx n="56" d="100"/>
          <a:sy n="56" d="100"/>
        </p:scale>
        <p:origin x="193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392745-585C-4DA4-9BDE-C156CC402B9F}" type="datetimeFigureOut">
              <a:rPr lang="en-US" smtClean="0"/>
              <a:pPr/>
              <a:t>4/11/2024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8A56EC-41BD-43B9-923F-84F90CC886E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1663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65722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23501-6E3B-AA2D-2216-F9DA42BA0F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3C4031-BC51-826A-6250-EE89AD743F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4E326B-E43A-442E-EF31-B3383B85A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4/11/2024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28720-B2D0-7419-F68D-79CC9A16F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50DB26-FD3C-3FD7-7594-C5EE293C3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15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C8BA5-1F5D-13C7-DE5F-912982DCE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A14A75-23BE-3EA1-B9B3-3B6CC202E8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8144FB-F520-ABF0-F02F-EF656F44C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4/11/2024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F31DE-22FD-4D21-4389-9AB161EC8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BD7FC6-8BF9-73CB-0D8E-09BD30616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4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341E9-0E7D-BB37-F962-AE77DE0A0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ECFC9C-49C0-8940-D8FF-14CFEBCA8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B61CE-3FBD-572A-9E85-E56920C5A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4/11/2024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72105-3781-2542-9017-1551A763E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C6896B-017B-9DA2-100D-EA7ED64D8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939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0C2E6-32DC-91EE-6BB7-A088481F4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1A57E-85B4-2C8D-8528-97BDAF770D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C19FDC-A819-7811-481E-F88CF6515B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CAE812-6963-7654-48EC-D1B491284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4/11/2024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DA1B6-79E0-B560-9C98-EA957F40D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13B088-D4D9-16CF-BA95-5BDCD583F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89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DA5C9-373B-A07A-2622-1819FD7D9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0348B-0075-DFB9-BEE6-F402FB5D4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A33022-50FC-897F-9F92-852AD78C68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8893CC-0C14-7C35-D7A2-F4434DFCB3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FA45A51-6199-04FE-ECB9-953F90E8C8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70982D-8185-2DBA-FA8C-DF390E090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4/11/2024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DDDE2E-2865-2653-F0E4-01F9AC58B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4CEB3A-5A96-BBF4-EE45-D2581D909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49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4AFDB-876C-AE78-AEC8-048161FCB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782DA0-00AE-7DE0-84E1-8E08205FA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4/11/2024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8EBEC3-B00A-E60F-0254-3871F19A7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141652-0C68-D30C-F773-8A7F2240A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14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87A8F2-1093-84A2-7A7E-59C519BDB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4/11/2024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93E170-26B0-3BA3-8CFB-C0A73028A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8EBDFB-F046-ECF9-CB63-7D3CA0E15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90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14D7C-FA28-2B4F-1DD4-2A19CF918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98365-2282-9EAB-2BED-7415DF584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6ED95-AD20-480B-1904-1FFBA573B3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429EDB-8286-2D79-5F51-29147130E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4/11/2024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4A358-C4DE-2A21-20A4-B35FA5C4B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B7A60E-5F46-34A5-D2BF-D4BC597D3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52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0C6E3-C26A-EDD3-B9B6-E5AECA5AF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A27EA6-C672-1BED-7201-B4A8C2E442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A7A78B-20FE-EABE-AE2E-34FA44C1DC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717C6A-E5E3-A5C9-8DA2-12220B96D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4/11/2024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582571-C2C0-9B01-2447-AC31ED0A8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38173-5091-0BB2-3488-6722C3C8D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145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5DBE0-16C9-7FC3-C841-CD313D75C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38CB82-F6B1-D77A-338E-45E327C958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B4FA11-96CF-2709-4181-40FEBFC60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4/11/2024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16B97F-E3BD-5AE0-CC8D-F98AEE135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7C75D9-4D25-DF2D-095C-11569B33C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56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61E463-BEA3-20B6-6C15-B5516C67B4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0BABCC-A095-5B40-4B48-46F84AF9AC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60D88-8C72-F843-DB64-6EF3722BB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4/11/2024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AA575-2A09-E135-06F1-CE6198289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8115D4-5BC9-2BBB-6E28-AA86F9479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26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3D98C6-B7E4-2775-F501-DEAD8D847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6BD7F0-FE6A-982D-E9AA-73E7852FB9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FA9CF-DDD5-AB5A-EF96-7337D71AD8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DF793-19F5-45C2-AE59-950A0F811640}" type="datetimeFigureOut">
              <a:rPr lang="en-US" smtClean="0"/>
              <a:pPr/>
              <a:t>4/11/2024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431757-76DA-0000-A227-AF097E5692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E2ABB1-6460-2F65-27C5-5831D834D1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818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insem041\Pictures\powerpoint-background-templates-1.jpg">
            <a:extLst>
              <a:ext uri="{FF2B5EF4-FFF2-40B4-BE49-F238E27FC236}">
                <a16:creationId xmlns:a16="http://schemas.microsoft.com/office/drawing/2014/main" id="{A487F8BD-CF16-09C2-FE95-E13B40E900D0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7"/>
          <a:stretch/>
        </p:blipFill>
        <p:spPr bwMode="auto">
          <a:xfrm>
            <a:off x="152400" y="304800"/>
            <a:ext cx="8839200" cy="62484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Bevel 2"/>
          <p:cNvSpPr/>
          <p:nvPr/>
        </p:nvSpPr>
        <p:spPr>
          <a:xfrm>
            <a:off x="4622467" y="4750308"/>
            <a:ext cx="1335623" cy="583692"/>
          </a:xfrm>
          <a:prstGeom prst="bevel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</a:t>
            </a:r>
            <a:endParaRPr lang="en-ZA" sz="3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762000" y="838200"/>
            <a:ext cx="7117180" cy="2872380"/>
          </a:xfrm>
        </p:spPr>
        <p:txBody>
          <a:bodyPr/>
          <a:lstStyle/>
          <a:p>
            <a:pPr algn="ctr"/>
            <a:r>
              <a:rPr lang="en-CA" sz="5400" b="1" dirty="0">
                <a:ln w="11430"/>
                <a:effectLst>
                  <a:glow rad="101600">
                    <a:schemeClr val="bg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Ancient Words</a:t>
            </a:r>
            <a:br>
              <a:rPr lang="en-CA" sz="54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CA" sz="5400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(</a:t>
            </a:r>
            <a:r>
              <a:rPr lang="en-CA" sz="5400" b="1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Chorus</a:t>
            </a:r>
            <a:r>
              <a:rPr lang="en-CA" sz="5400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)</a:t>
            </a:r>
            <a:br>
              <a:rPr lang="en-CA" sz="5400" i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CA" sz="3600" b="1" i="1" dirty="0">
                <a:ln w="11430"/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369b</a:t>
            </a:r>
            <a:endParaRPr lang="en-ZA" sz="3600" b="1" i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4" name="Picture 3" descr="http://pastorjoev.files.wordpress.com/2011/01/bible-scroll.jpg">
            <a:extLst>
              <a:ext uri="{FF2B5EF4-FFF2-40B4-BE49-F238E27FC236}">
                <a16:creationId xmlns:a16="http://schemas.microsoft.com/office/drawing/2014/main" id="{2849B387-7C68-81C2-505E-719F141ED1E2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9" y="2533650"/>
            <a:ext cx="1983719" cy="188595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52400"/>
            <a:ext cx="7239000" cy="6553200"/>
          </a:xfr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en-CA" sz="3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endParaRPr lang="en-CA" sz="1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CA" sz="3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Holy   Words,  long  preserved,</a:t>
            </a:r>
          </a:p>
          <a:p>
            <a:pPr>
              <a:buNone/>
            </a:pPr>
            <a:r>
              <a:rPr lang="en-CA" sz="3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For  our  walk   in   this  world;</a:t>
            </a:r>
            <a:endParaRPr lang="en-US" sz="34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CA" sz="3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They resound with God’s own heart,</a:t>
            </a:r>
          </a:p>
          <a:p>
            <a:pPr>
              <a:buNone/>
            </a:pPr>
            <a:r>
              <a:rPr lang="en-CA" sz="3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Oh, let  the   Ancient  Words  impart.  </a:t>
            </a:r>
          </a:p>
          <a:p>
            <a:pPr>
              <a:buNone/>
            </a:pPr>
            <a:r>
              <a:rPr lang="en-CA" sz="3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 n c </a:t>
            </a:r>
            <a:r>
              <a:rPr lang="en-CA" sz="34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</a:t>
            </a:r>
            <a:r>
              <a:rPr lang="en-CA" sz="3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e n t    Words,    ever    true,  </a:t>
            </a:r>
          </a:p>
          <a:p>
            <a:pPr>
              <a:buNone/>
            </a:pPr>
            <a:r>
              <a:rPr lang="en-CA" sz="3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Changing me and changing you;</a:t>
            </a:r>
          </a:p>
          <a:p>
            <a:pPr>
              <a:buNone/>
            </a:pPr>
            <a:r>
              <a:rPr lang="en-CA" sz="1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en-C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We  have  come   with  open  hearts,</a:t>
            </a:r>
          </a:p>
          <a:p>
            <a:pPr>
              <a:buNone/>
            </a:pPr>
            <a:r>
              <a:rPr lang="en-C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Oh, let  the  Ancient  Words  impart.</a:t>
            </a:r>
          </a:p>
          <a:p>
            <a:pPr>
              <a:buNone/>
            </a:pPr>
            <a:endParaRPr lang="en-CA" sz="3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indent="0">
              <a:buNone/>
            </a:pPr>
            <a:endParaRPr lang="en-ZA" sz="3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pic>
        <p:nvPicPr>
          <p:cNvPr id="4" name="Picture 3" descr="C:\Users\insem041\Pictures\powerpoint-background-templates-1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67" r="69638"/>
          <a:stretch/>
        </p:blipFill>
        <p:spPr bwMode="auto">
          <a:xfrm>
            <a:off x="76201" y="152400"/>
            <a:ext cx="1752599" cy="655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ttp://pastorjoev.files.wordpress.com/2011/01/bible-scroll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700" y="2533650"/>
            <a:ext cx="2095500" cy="188595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619460" y="6153132"/>
            <a:ext cx="780951" cy="95268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9F2E306C-2CE1-EEFF-F0DE-7E51FD02B40B}"/>
              </a:ext>
            </a:extLst>
          </p:cNvPr>
          <p:cNvSpPr/>
          <p:nvPr/>
        </p:nvSpPr>
        <p:spPr>
          <a:xfrm>
            <a:off x="8305800" y="4682836"/>
            <a:ext cx="280185" cy="1108364"/>
          </a:xfrm>
          <a:prstGeom prst="rightBrace">
            <a:avLst>
              <a:gd name="adj1" fmla="val 51515"/>
              <a:gd name="adj2" fmla="val 50000"/>
            </a:avLst>
          </a:prstGeom>
          <a:ln w="381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300AB5-2713-AF46-0288-C6FBAF05C385}"/>
              </a:ext>
            </a:extLst>
          </p:cNvPr>
          <p:cNvSpPr txBox="1"/>
          <p:nvPr/>
        </p:nvSpPr>
        <p:spPr>
          <a:xfrm>
            <a:off x="8534400" y="5044596"/>
            <a:ext cx="8377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2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X2</a:t>
            </a:r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334412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926</TotalTime>
  <Words>74</Words>
  <Application>Microsoft Office PowerPoint</Application>
  <PresentationFormat>On-screen Show (4:3)</PresentationFormat>
  <Paragraphs>16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Cambria</vt:lpstr>
      <vt:lpstr>Office Theme</vt:lpstr>
      <vt:lpstr>Ancient Words (Chorus) 369b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Ancient words</dc:title>
  <dc:creator>Admin</dc:creator>
  <cp:lastModifiedBy>Ukelo Alimange</cp:lastModifiedBy>
  <cp:revision>96</cp:revision>
  <dcterms:created xsi:type="dcterms:W3CDTF">2011-08-14T13:54:26Z</dcterms:created>
  <dcterms:modified xsi:type="dcterms:W3CDTF">2024-04-11T01:19:14Z</dcterms:modified>
</cp:coreProperties>
</file>