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7"/>
  </p:notesMasterIdLst>
  <p:sldIdLst>
    <p:sldId id="256" r:id="rId2"/>
    <p:sldId id="292" r:id="rId3"/>
    <p:sldId id="311" r:id="rId4"/>
    <p:sldId id="331" r:id="rId5"/>
    <p:sldId id="33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9" autoAdjust="0"/>
    <p:restoredTop sz="94660"/>
  </p:normalViewPr>
  <p:slideViewPr>
    <p:cSldViewPr>
      <p:cViewPr varScale="1">
        <p:scale>
          <a:sx n="70" d="100"/>
          <a:sy n="70" d="100"/>
        </p:scale>
        <p:origin x="116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t>2021/12/31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533840"/>
      </p:ext>
    </p:extLst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120494"/>
      </p:ext>
    </p:extLst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294738"/>
      </p:ext>
    </p:extLst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680216"/>
      </p:ext>
    </p:extLst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834038"/>
      </p:ext>
    </p:extLst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912459"/>
      </p:ext>
    </p:extLst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368904"/>
      </p:ext>
    </p:extLst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894553"/>
      </p:ext>
    </p:extLst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293536"/>
      </p:ext>
    </p:extLst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996418"/>
      </p:ext>
    </p:extLst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859967"/>
      </p:ext>
    </p:extLst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1133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ransition spd="slow">
    <p:split orient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1470025"/>
          </a:xfrm>
        </p:spPr>
        <p:txBody>
          <a:bodyPr/>
          <a:lstStyle/>
          <a:p>
            <a: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JUST OVER THE RIVER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>
                <a:latin typeface="Cambria" panose="02040503050406030204" pitchFamily="18" charset="0"/>
              </a:rPr>
              <a:t>800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766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0" y="1676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Bevel 6"/>
          <p:cNvSpPr/>
          <p:nvPr/>
        </p:nvSpPr>
        <p:spPr>
          <a:xfrm>
            <a:off x="3848100" y="4528555"/>
            <a:ext cx="1143000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2400" y="1002632"/>
            <a:ext cx="9448800" cy="585536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Just over the river, just over the river,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I’m told is the City of God;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Its Gates are of pearl, and its streets are of gold,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And the saints of God will walk in them.</a:t>
            </a:r>
          </a:p>
          <a:p>
            <a:pPr marL="0" indent="0" algn="ctr">
              <a:buNone/>
            </a:pPr>
            <a:endParaRPr lang="en-ZA" sz="1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And Jesus, my Saviour, has gone to that City,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A place for His own to prepare;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In the House of the Father the mansions are many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And one is awaiting me there. 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681047" y="457200"/>
            <a:ext cx="1781907" cy="469232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971561196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38812"/>
            <a:ext cx="91157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over the river, just over the river,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That beautiful City I’ll see;</a:t>
            </a:r>
          </a:p>
          <a:p>
            <a:pPr marL="0" indent="0" algn="ctr">
              <a:buNone/>
            </a:pPr>
            <a:endParaRPr lang="en-ZA" sz="14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over the river, just over the river,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 place in that City for me.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193587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99" y="887570"/>
            <a:ext cx="9127901" cy="593156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Just over the river, just over the river,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The City that </a:t>
            </a:r>
            <a:r>
              <a:rPr lang="en-ZA" sz="3200" b="1" dirty="0" err="1">
                <a:latin typeface="Cambria" panose="02040503050406030204" pitchFamily="18" charset="0"/>
              </a:rPr>
              <a:t>knoweth</a:t>
            </a:r>
            <a:r>
              <a:rPr lang="en-ZA" sz="3200" b="1" dirty="0">
                <a:latin typeface="Cambria" panose="02040503050406030204" pitchFamily="18" charset="0"/>
              </a:rPr>
              <a:t> no night;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It </a:t>
            </a:r>
            <a:r>
              <a:rPr lang="en-ZA" sz="3200" b="1" dirty="0" err="1">
                <a:latin typeface="Cambria" panose="02040503050406030204" pitchFamily="18" charset="0"/>
              </a:rPr>
              <a:t>needeth</a:t>
            </a:r>
            <a:r>
              <a:rPr lang="en-ZA" sz="3200" b="1" dirty="0">
                <a:latin typeface="Cambria" panose="02040503050406030204" pitchFamily="18" charset="0"/>
              </a:rPr>
              <a:t> no sun, neither </a:t>
            </a:r>
            <a:r>
              <a:rPr lang="en-ZA" sz="3200" b="1" dirty="0" err="1">
                <a:latin typeface="Cambria" panose="02040503050406030204" pitchFamily="18" charset="0"/>
              </a:rPr>
              <a:t>needeth</a:t>
            </a:r>
            <a:r>
              <a:rPr lang="en-ZA" sz="3200" b="1" dirty="0">
                <a:latin typeface="Cambria" panose="02040503050406030204" pitchFamily="18" charset="0"/>
              </a:rPr>
              <a:t> the moon,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For the Glory of God is its Light.</a:t>
            </a:r>
          </a:p>
          <a:p>
            <a:pPr marL="0" indent="0" algn="ctr">
              <a:buNone/>
            </a:pPr>
            <a:endParaRPr lang="en-ZA" sz="1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In that City together all the saints shall march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Singing, dancing and praising the Lord;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O when shall I enter my mansion in Heaven,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A pilgrim to roam nevermore?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   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98678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681047" y="444321"/>
            <a:ext cx="1781907" cy="469232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78131857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38812"/>
            <a:ext cx="91157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over the river, just over the river,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That beautiful City I’ll see;</a:t>
            </a:r>
          </a:p>
          <a:p>
            <a:pPr marL="0" indent="0" algn="ctr">
              <a:buNone/>
            </a:pPr>
            <a:endParaRPr lang="en-ZA" sz="14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over the river, just over the river,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 place in that City for me.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b="1" i="1" dirty="0">
              <a:solidFill>
                <a:srgbClr val="FFFF00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41015" y="5283397"/>
            <a:ext cx="711985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C63E8A7-7A9E-4FAF-810E-4AF5ACCC2098}"/>
              </a:ext>
            </a:extLst>
          </p:cNvPr>
          <p:cNvSpPr/>
          <p:nvPr/>
        </p:nvSpPr>
        <p:spPr>
          <a:xfrm>
            <a:off x="3962400" y="4572000"/>
            <a:ext cx="13374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  <a:endParaRPr lang="en-ZA" sz="2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923015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3469</TotalTime>
  <Words>229</Words>
  <Application>Microsoft Office PowerPoint</Application>
  <PresentationFormat>On-screen Show (4:3)</PresentationFormat>
  <Paragraphs>39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Cambria</vt:lpstr>
      <vt:lpstr>Office Theme</vt:lpstr>
      <vt:lpstr>JUST OVER THE RIVER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Ukelo Alimange</cp:lastModifiedBy>
  <cp:revision>262</cp:revision>
  <dcterms:created xsi:type="dcterms:W3CDTF">2006-08-16T00:00:00Z</dcterms:created>
  <dcterms:modified xsi:type="dcterms:W3CDTF">2021-12-31T19:45:49Z</dcterms:modified>
</cp:coreProperties>
</file>