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57" r:id="rId6"/>
    <p:sldId id="265" r:id="rId7"/>
    <p:sldId id="266" r:id="rId8"/>
    <p:sldId id="272" r:id="rId9"/>
    <p:sldId id="267" r:id="rId10"/>
    <p:sldId id="273" r:id="rId11"/>
    <p:sldId id="268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996" y="762000"/>
            <a:ext cx="7772400" cy="41148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ZA" sz="5400" dirty="0">
                <a:solidFill>
                  <a:srgbClr val="FFFF00"/>
                </a:solidFill>
                <a:latin typeface="Cambria" panose="02040503050406030204" pitchFamily="18" charset="0"/>
              </a:rPr>
              <a:t>JESUS THE LIGHT</a:t>
            </a:r>
            <a:br>
              <a:rPr lang="en-ZA" sz="5400" dirty="0">
                <a:latin typeface="Cambria" panose="02040503050406030204" pitchFamily="18" charset="0"/>
              </a:rPr>
            </a:br>
            <a:br>
              <a:rPr lang="en-ZA" sz="2000" dirty="0">
                <a:latin typeface="Cambria" panose="02040503050406030204" pitchFamily="18" charset="0"/>
              </a:rPr>
            </a:br>
            <a:r>
              <a:rPr lang="en-ZA" sz="5400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42</a:t>
            </a:r>
            <a:br>
              <a:rPr lang="en-ZA" sz="5400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</a:br>
            <a:br>
              <a:rPr lang="en-ZA" sz="5400" dirty="0">
                <a:solidFill>
                  <a:srgbClr val="C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3200" dirty="0">
              <a:solidFill>
                <a:srgbClr val="C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3848726" y="3835908"/>
            <a:ext cx="142494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Re-D</a:t>
            </a:r>
            <a:endParaRPr lang="en-ZA" sz="40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505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All ye saints of light proclaim,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Life and mercy in His name,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018788" y="838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462272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We’ll walk in the Light, Beautiful light 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Come where the dewdrops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 mercy are bright;</a:t>
            </a:r>
          </a:p>
          <a:p>
            <a:pPr algn="ctr">
              <a:buNone/>
            </a:pPr>
            <a:endParaRPr lang="en-ZA" sz="3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Shine all around us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By day and by night,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3762041" y="361668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2084" y="41477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103061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505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Hear the Saviour earnest call,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Send the Gospel truth to all,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018788" y="5334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0326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AC1E7D-BB44-CE2A-61DB-926CEE1650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9A5AD-9E93-F33B-D43B-0023F11DA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462272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We’ll walk in the Light, Beautiful light 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Come where the dewdrops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 mercy are bright;</a:t>
            </a:r>
          </a:p>
          <a:p>
            <a:pPr algn="ctr">
              <a:buNone/>
            </a:pPr>
            <a:endParaRPr lang="en-ZA" sz="3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Shine all around us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By day and by night,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>
            <a:extLst>
              <a:ext uri="{FF2B5EF4-FFF2-40B4-BE49-F238E27FC236}">
                <a16:creationId xmlns:a16="http://schemas.microsoft.com/office/drawing/2014/main" id="{5FB8A112-F901-DC25-8412-7E163FA05946}"/>
              </a:ext>
            </a:extLst>
          </p:cNvPr>
          <p:cNvSpPr/>
          <p:nvPr/>
        </p:nvSpPr>
        <p:spPr>
          <a:xfrm>
            <a:off x="3762041" y="361668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CAC852E-DB67-D684-47C8-D3DCF47FC415}"/>
              </a:ext>
            </a:extLst>
          </p:cNvPr>
          <p:cNvSpPr/>
          <p:nvPr/>
        </p:nvSpPr>
        <p:spPr>
          <a:xfrm>
            <a:off x="4062084" y="41477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409351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3852672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Why not seek Him then today,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Go with the truth the narrow way,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018788" y="457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9508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44499-02A4-6BA7-C8CF-706691DDD6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56EE6-BBE9-4853-D0CF-BEE9579C6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462272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We’ll walk in the Light, Beautiful light 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Come where the dewdrops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 mercy are bright;</a:t>
            </a:r>
          </a:p>
          <a:p>
            <a:pPr algn="ctr">
              <a:buNone/>
            </a:pPr>
            <a:endParaRPr lang="en-ZA" sz="3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Shine all around us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By day and by night,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>
            <a:extLst>
              <a:ext uri="{FF2B5EF4-FFF2-40B4-BE49-F238E27FC236}">
                <a16:creationId xmlns:a16="http://schemas.microsoft.com/office/drawing/2014/main" id="{90B429C5-3467-9752-2CCD-6CA64271E77C}"/>
              </a:ext>
            </a:extLst>
          </p:cNvPr>
          <p:cNvSpPr/>
          <p:nvPr/>
        </p:nvSpPr>
        <p:spPr>
          <a:xfrm>
            <a:off x="3762041" y="361668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DA37ACB-0A7B-B9D6-311E-2F34C50A4F80}"/>
              </a:ext>
            </a:extLst>
          </p:cNvPr>
          <p:cNvSpPr/>
          <p:nvPr/>
        </p:nvSpPr>
        <p:spPr>
          <a:xfrm>
            <a:off x="4062084" y="41477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</p:spTree>
    <p:extLst>
      <p:ext uri="{BB962C8B-B14F-4D97-AF65-F5344CB8AC3E}">
        <p14:creationId xmlns:p14="http://schemas.microsoft.com/office/powerpoint/2010/main" val="329790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" y="1104900"/>
            <a:ext cx="9144000" cy="4648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Come, confess Him as your King,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Then the bells of Heaven will ring,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/>
          <p:cNvSpPr/>
          <p:nvPr/>
        </p:nvSpPr>
        <p:spPr>
          <a:xfrm>
            <a:off x="4018788" y="457200"/>
            <a:ext cx="1106424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2306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8FD00-0A96-12B1-FCB1-D5AAED5F9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E405F-3F6C-4A6B-A3FD-1FBEE8B64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462272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We’ll walk in the Light, Beautiful light 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Come where the dewdrops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Of mercy are bright;</a:t>
            </a:r>
          </a:p>
          <a:p>
            <a:pPr algn="ctr">
              <a:buNone/>
            </a:pPr>
            <a:endParaRPr lang="en-ZA" sz="38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Shine all around us 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By day and by night,</a:t>
            </a:r>
          </a:p>
          <a:p>
            <a:pPr algn="ctr">
              <a:buNone/>
            </a:pPr>
            <a:r>
              <a:rPr lang="en-ZA" sz="3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the Light of the world.</a:t>
            </a:r>
          </a:p>
        </p:txBody>
      </p:sp>
      <p:sp>
        <p:nvSpPr>
          <p:cNvPr id="5" name="Flowchart: Decision 4">
            <a:extLst>
              <a:ext uri="{FF2B5EF4-FFF2-40B4-BE49-F238E27FC236}">
                <a16:creationId xmlns:a16="http://schemas.microsoft.com/office/drawing/2014/main" id="{C380BD45-E936-AAA8-1154-B51C8F9C18C1}"/>
              </a:ext>
            </a:extLst>
          </p:cNvPr>
          <p:cNvSpPr/>
          <p:nvPr/>
        </p:nvSpPr>
        <p:spPr>
          <a:xfrm>
            <a:off x="3762041" y="361668"/>
            <a:ext cx="1619915" cy="506321"/>
          </a:xfrm>
          <a:prstGeom prst="flowChartDecision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F921F96-8F70-7981-E35B-18A818EAFF97}"/>
              </a:ext>
            </a:extLst>
          </p:cNvPr>
          <p:cNvSpPr/>
          <p:nvPr/>
        </p:nvSpPr>
        <p:spPr>
          <a:xfrm>
            <a:off x="4062084" y="414774"/>
            <a:ext cx="10198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Chorus</a:t>
            </a:r>
            <a:endParaRPr lang="en-ZA" sz="2000" dirty="0"/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650A1F5-71DF-3CD1-5307-7F8E9E6B3511}"/>
              </a:ext>
            </a:extLst>
          </p:cNvPr>
          <p:cNvSpPr/>
          <p:nvPr/>
        </p:nvSpPr>
        <p:spPr>
          <a:xfrm>
            <a:off x="4248368" y="5887592"/>
            <a:ext cx="647259" cy="126803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90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1EA48C52-1363-413F-8280-F63D4D8E27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54115B-6159-46A4-BAEB-A3FF5A6373F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6D77F8-7727-4A3C-9006-7962BCAC7CDB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134</TotalTime>
  <Words>271</Words>
  <Application>Microsoft Office PowerPoint</Application>
  <PresentationFormat>On-screen Show (4:3)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Cambria</vt:lpstr>
      <vt:lpstr>Lucida Sans Unicode</vt:lpstr>
      <vt:lpstr>Verdana</vt:lpstr>
      <vt:lpstr>Wingdings 2</vt:lpstr>
      <vt:lpstr>Wingdings 3</vt:lpstr>
      <vt:lpstr>Concourse</vt:lpstr>
      <vt:lpstr>JESUS THE LIGHT  42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LUBO</cp:lastModifiedBy>
  <cp:revision>22</cp:revision>
  <dcterms:created xsi:type="dcterms:W3CDTF">2006-08-16T00:00:00Z</dcterms:created>
  <dcterms:modified xsi:type="dcterms:W3CDTF">2024-12-12T13:41:26Z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