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howGuides="1">
      <p:cViewPr varScale="1">
        <p:scale>
          <a:sx n="75" d="100"/>
          <a:sy n="75" d="100"/>
        </p:scale>
        <p:origin x="874" y="43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1FB1952-36A9-141F-2BC7-8979BC186A2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6F7BC02-3A48-8AC9-2F46-D6F57ADB90C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Z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2983FAB-1C9A-408D-F1BE-1F2C2FEE57B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4613FC-3AB1-4DCF-9A31-1085058DE205}" type="datetimeFigureOut">
              <a:rPr lang="en-ZA" smtClean="0"/>
              <a:t>2022/10/23</a:t>
            </a:fld>
            <a:endParaRPr lang="en-Z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DCD2E55-1885-D457-EE25-7A3B552CC4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7D0A0EF-3646-166D-8A57-C1C506E85A0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DA6FC1-AA04-44B2-8D72-FF6C1A5A8FCD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5403081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9122782-D761-1AE4-DFA1-2DBB02A59EB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3402F8C-B73E-753A-EE7E-57CF46A8C9D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3B4E7F6-C2FA-CF7C-B50E-436E08F154C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4613FC-3AB1-4DCF-9A31-1085058DE205}" type="datetimeFigureOut">
              <a:rPr lang="en-ZA" smtClean="0"/>
              <a:t>2022/10/23</a:t>
            </a:fld>
            <a:endParaRPr lang="en-Z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3D27BD7-2814-2C73-F5D3-90ADD79ECE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FDD226A-BD72-CE0A-082C-114FBD366F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DA6FC1-AA04-44B2-8D72-FF6C1A5A8FCD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1596816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7B9727-0BAA-96A5-FB8F-C63488582CB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45C70C8-316E-C254-E7AA-9ED87846123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A3C8B92-F533-28EF-8F1B-53BD95E16EA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4613FC-3AB1-4DCF-9A31-1085058DE205}" type="datetimeFigureOut">
              <a:rPr lang="en-ZA" smtClean="0"/>
              <a:t>2022/10/23</a:t>
            </a:fld>
            <a:endParaRPr lang="en-Z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5759C7A-2B85-3EA0-AEA6-B0B3D3D886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C370D5A-16E7-A9EC-EA68-DD8CDD8CD4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DA6FC1-AA04-44B2-8D72-FF6C1A5A8FCD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340133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013E33B-A41A-A3B4-972F-AF88677EC5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C44C4BA-DFE8-761E-3E1D-B3618B9858D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3DCF221-E0DC-72AE-0F7C-4C4C87E9019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165720F-A892-AA0E-0B57-C2FB425A26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4613FC-3AB1-4DCF-9A31-1085058DE205}" type="datetimeFigureOut">
              <a:rPr lang="en-ZA" smtClean="0"/>
              <a:t>2022/10/23</a:t>
            </a:fld>
            <a:endParaRPr lang="en-Z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9632C79-7697-62C8-3CD8-0794B94DD3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7A46C2E-2B7C-E2A5-14B4-941E75AFD2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DA6FC1-AA04-44B2-8D72-FF6C1A5A8FCD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4432697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2D58FF-CAC5-D628-065A-A8A4437CA40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BD931D4-B2AE-C72E-FC17-51819AEF639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AAD7A43-39B8-1CCF-F240-1CFD97E63A7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4F17BF7E-3C97-4AD0-F1B4-363DFD42EE5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69700F86-BCB7-3F8E-0F78-FE8E948E9FF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30A7E00-758E-DFEB-24DF-2A060865E6E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4613FC-3AB1-4DCF-9A31-1085058DE205}" type="datetimeFigureOut">
              <a:rPr lang="en-ZA" smtClean="0"/>
              <a:t>2022/10/23</a:t>
            </a:fld>
            <a:endParaRPr lang="en-ZA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D7C78700-DC9B-C8C2-8494-5F35F6F50EF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57813F3-086F-7166-37A3-A45C0B75F02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DA6FC1-AA04-44B2-8D72-FF6C1A5A8FCD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6312549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A0CAB11-25B9-62B9-BED6-76412F642F9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E960630-465F-7531-A666-AAB11A856D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4613FC-3AB1-4DCF-9A31-1085058DE205}" type="datetimeFigureOut">
              <a:rPr lang="en-ZA" smtClean="0"/>
              <a:t>2022/10/23</a:t>
            </a:fld>
            <a:endParaRPr lang="en-ZA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5D69311-84F9-5DBC-A198-BC1C24A2FE3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820A328-3ECC-B67D-0C0F-B58DABA876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DA6FC1-AA04-44B2-8D72-FF6C1A5A8FCD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5848564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47F9A6F9-65E8-1427-BA80-33FB3E56FDA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4613FC-3AB1-4DCF-9A31-1085058DE205}" type="datetimeFigureOut">
              <a:rPr lang="en-ZA" smtClean="0"/>
              <a:t>2022/10/23</a:t>
            </a:fld>
            <a:endParaRPr lang="en-ZA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65F7E74D-0019-1C2A-4786-DB4B03A670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4CA8915-537B-722F-5395-9639937CC4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DA6FC1-AA04-44B2-8D72-FF6C1A5A8FCD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2151813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04D0971-999E-DB2D-8C3E-36789924DC8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86A4DE-3D89-2DA0-D63A-3228B18E5F3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9F7007E-727B-B102-7318-83C69245C68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FD97C68-8201-1751-E70A-792E614355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4613FC-3AB1-4DCF-9A31-1085058DE205}" type="datetimeFigureOut">
              <a:rPr lang="en-ZA" smtClean="0"/>
              <a:t>2022/10/23</a:t>
            </a:fld>
            <a:endParaRPr lang="en-Z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7325B25-1702-C955-65BF-54859CFE93E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980EB56-0C9A-4805-ADA3-B3FD16A05A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DA6FC1-AA04-44B2-8D72-FF6C1A5A8FCD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7234114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373C84F-4723-DAD4-0445-1A0E64D823F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A25D61F9-69DA-7AF8-7D41-0EA1CEB033A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ZA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1573C51-C3DB-8ECC-9FE6-F8C6944EECF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537137C-BC12-EF03-3688-6D8DF59E5C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4613FC-3AB1-4DCF-9A31-1085058DE205}" type="datetimeFigureOut">
              <a:rPr lang="en-ZA" smtClean="0"/>
              <a:t>2022/10/23</a:t>
            </a:fld>
            <a:endParaRPr lang="en-Z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DE7A827-52CF-1D94-46E6-CB93CDF5C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805CED9-3A88-4916-D2BA-F620785742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DA6FC1-AA04-44B2-8D72-FF6C1A5A8FCD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9724871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469A75-83B2-9FCC-FC05-4166F3C4F32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DA07249-CAA7-3BE4-649D-3B64ECA49FE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ED14936-1C6B-5210-64DD-99CFF98447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4613FC-3AB1-4DCF-9A31-1085058DE205}" type="datetimeFigureOut">
              <a:rPr lang="en-ZA" smtClean="0"/>
              <a:t>2022/10/23</a:t>
            </a:fld>
            <a:endParaRPr lang="en-Z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B152336-DA9D-AFCC-61F2-056AEDA8C9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BAF5EBC-D641-0D43-AB47-EE43544D45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DA6FC1-AA04-44B2-8D72-FF6C1A5A8FCD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7184946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B71C2AAA-B2E0-0A04-7638-413F9C7D882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26A9396-F95F-DA12-0676-D8A3ACC2354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537009-EAA1-3C4B-4775-1DC0B7B0A8E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4613FC-3AB1-4DCF-9A31-1085058DE205}" type="datetimeFigureOut">
              <a:rPr lang="en-ZA" smtClean="0"/>
              <a:t>2022/10/23</a:t>
            </a:fld>
            <a:endParaRPr lang="en-Z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3C3D20E-FA2F-9A11-27E0-8832D9AD1D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0A3AE92-09F3-B304-9374-F5BB924F38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DA6FC1-AA04-44B2-8D72-FF6C1A5A8FCD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373020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698FAB32-2D3D-387E-AA33-0FED3A2A098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FF4BE9B-6A8F-1423-8EF3-1DDAE955543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7C97C08-2CF3-30C4-C1ED-CDA185CF29D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94613FC-3AB1-4DCF-9A31-1085058DE205}" type="datetimeFigureOut">
              <a:rPr lang="en-ZA" smtClean="0"/>
              <a:t>2022/10/23</a:t>
            </a:fld>
            <a:endParaRPr lang="en-Z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3FBF0E8-5361-FC44-4464-5FA4CB571F5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Z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B12F196-3D1E-9508-AEBD-ABAFCECF84B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4DA6FC1-AA04-44B2-8D72-FF6C1A5A8FCD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041308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836EDBF-BCC7-1D06-543C-D60054B696F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0668" y="1122363"/>
            <a:ext cx="12170664" cy="2387600"/>
          </a:xfrm>
        </p:spPr>
        <p:txBody>
          <a:bodyPr>
            <a:normAutofit/>
          </a:bodyPr>
          <a:lstStyle/>
          <a:p>
            <a:r>
              <a:rPr lang="fr-FR" sz="6000" b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Je </a:t>
            </a:r>
            <a:r>
              <a:rPr lang="fr-FR" b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S</a:t>
            </a:r>
            <a:r>
              <a:rPr lang="fr-FR" sz="6000" b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uis Heureux </a:t>
            </a:r>
            <a:br>
              <a:rPr lang="fr-FR" sz="6000" b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br>
              <a:rPr lang="fr-FR" sz="1800" b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fr-FR" sz="44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821</a:t>
            </a:r>
            <a:endParaRPr lang="en-ZA" dirty="0">
              <a:solidFill>
                <a:schemeClr val="bg1"/>
              </a:solidFill>
            </a:endParaRPr>
          </a:p>
        </p:txBody>
      </p:sp>
      <p:sp>
        <p:nvSpPr>
          <p:cNvPr id="4" name="Bevel 3">
            <a:extLst>
              <a:ext uri="{FF2B5EF4-FFF2-40B4-BE49-F238E27FC236}">
                <a16:creationId xmlns:a16="http://schemas.microsoft.com/office/drawing/2014/main" id="{DFF58C5C-5F9D-6455-0B19-4398FE1C5B4B}"/>
              </a:ext>
            </a:extLst>
          </p:cNvPr>
          <p:cNvSpPr/>
          <p:nvPr/>
        </p:nvSpPr>
        <p:spPr>
          <a:xfrm>
            <a:off x="5648158" y="3956984"/>
            <a:ext cx="916004" cy="854583"/>
          </a:xfrm>
          <a:prstGeom prst="bevel">
            <a:avLst/>
          </a:prstGeom>
          <a:blipFill>
            <a:blip r:embed="rId2" cstate="print"/>
            <a:tile tx="0" ty="0" sx="100000" sy="100000" flip="none" algn="tl"/>
          </a:blipFill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5400" b="1" dirty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X</a:t>
            </a:r>
            <a:endParaRPr lang="en-ZA" sz="5400" b="1" dirty="0">
              <a:solidFill>
                <a:srgbClr val="FFFF00"/>
              </a:solidFill>
              <a:effectLst>
                <a:glow rad="101600">
                  <a:srgbClr val="FF0000">
                    <a:alpha val="60000"/>
                  </a:srgbClr>
                </a:glow>
              </a:effectLst>
              <a:latin typeface="Cambria" panose="02040503050406030204" pitchFamily="18" charset="0"/>
              <a:ea typeface="Cambria" panose="02040503050406030204" pitchFamily="18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953526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2499453-B80D-7E2B-D7D1-85F22092AFD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701040"/>
            <a:ext cx="10515600" cy="5475923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fr-FR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Je suis heureux voilà la raison : </a:t>
            </a:r>
          </a:p>
          <a:p>
            <a:pPr marL="0" indent="0" algn="ctr">
              <a:buNone/>
            </a:pPr>
            <a:r>
              <a:rPr lang="fr-FR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Jésus m'a donné son plein pardon; Ah! Ah! </a:t>
            </a:r>
          </a:p>
          <a:p>
            <a:pPr marL="0" indent="0" algn="ctr">
              <a:buNone/>
            </a:pPr>
            <a:r>
              <a:rPr lang="fr-FR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Et maintenant je chante tous les jours </a:t>
            </a:r>
          </a:p>
          <a:p>
            <a:pPr marL="0" indent="0" algn="ctr">
              <a:buNone/>
            </a:pPr>
            <a:r>
              <a:rPr lang="fr-FR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De Jésus le merveilleux Amour.  </a:t>
            </a:r>
            <a:r>
              <a:rPr lang="fr-FR" sz="3600" b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(X2)</a:t>
            </a:r>
          </a:p>
          <a:p>
            <a:pPr marL="0" indent="0" algn="ctr">
              <a:buNone/>
            </a:pPr>
            <a:r>
              <a:rPr lang="fr-FR" sz="1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</a:p>
          <a:p>
            <a:pPr marL="0" indent="0" algn="ctr">
              <a:buNone/>
            </a:pPr>
            <a:r>
              <a:rPr lang="fr-FR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Mon cœur accablé par un pesant fardeau </a:t>
            </a:r>
          </a:p>
          <a:p>
            <a:pPr marL="0" indent="0" algn="ctr">
              <a:buNone/>
            </a:pPr>
            <a:r>
              <a:rPr lang="fr-FR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Par Jésus soulagé a le vrai repos </a:t>
            </a:r>
          </a:p>
          <a:p>
            <a:pPr marL="0" indent="0" algn="ctr">
              <a:buNone/>
            </a:pPr>
            <a:r>
              <a:rPr lang="fr-FR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Et maintenant je chante tous les jours </a:t>
            </a:r>
          </a:p>
          <a:p>
            <a:pPr marL="0" indent="0" algn="ctr">
              <a:buNone/>
            </a:pPr>
            <a:r>
              <a:rPr lang="fr-FR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De Jésus le merveilleux amour. </a:t>
            </a:r>
            <a:r>
              <a:rPr lang="fr-FR" sz="3600" b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(X2)</a:t>
            </a:r>
            <a:endParaRPr lang="en-ZA" sz="3600" b="1" dirty="0">
              <a:solidFill>
                <a:srgbClr val="FFFF00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2" name="Action Button: End 5">
            <a:hlinkClick r:id="" action="ppaction://hlinkshowjump?jump=lastslide" highlightClick="1"/>
            <a:extLst>
              <a:ext uri="{FF2B5EF4-FFF2-40B4-BE49-F238E27FC236}">
                <a16:creationId xmlns:a16="http://schemas.microsoft.com/office/drawing/2014/main" id="{757D09AB-488B-4ABE-E241-037E2A84ACCF}"/>
              </a:ext>
            </a:extLst>
          </p:cNvPr>
          <p:cNvSpPr/>
          <p:nvPr/>
        </p:nvSpPr>
        <p:spPr>
          <a:xfrm>
            <a:off x="5802053" y="6162040"/>
            <a:ext cx="623455" cy="126803"/>
          </a:xfrm>
          <a:prstGeom prst="actionButtonEnd">
            <a:avLst/>
          </a:prstGeom>
          <a:solidFill>
            <a:srgbClr val="FF0000"/>
          </a:solidFill>
          <a:ln w="28575">
            <a:solidFill>
              <a:schemeClr val="bg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n-ZA" dirty="0"/>
          </a:p>
        </p:txBody>
      </p:sp>
    </p:spTree>
    <p:extLst>
      <p:ext uri="{BB962C8B-B14F-4D97-AF65-F5344CB8AC3E}">
        <p14:creationId xmlns:p14="http://schemas.microsoft.com/office/powerpoint/2010/main" val="28764051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</TotalTime>
  <Words>72</Words>
  <Application>Microsoft Office PowerPoint</Application>
  <PresentationFormat>Widescreen</PresentationFormat>
  <Paragraphs>11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7" baseType="lpstr">
      <vt:lpstr>Arial</vt:lpstr>
      <vt:lpstr>Calibri</vt:lpstr>
      <vt:lpstr>Calibri Light</vt:lpstr>
      <vt:lpstr>Cambria</vt:lpstr>
      <vt:lpstr>Office Theme</vt:lpstr>
      <vt:lpstr>Je Suis Heureux   821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Je suis heureux voilà la raison</dc:title>
  <dc:creator>Ukelo Alimange</dc:creator>
  <cp:lastModifiedBy>Ukelo Alimange</cp:lastModifiedBy>
  <cp:revision>4</cp:revision>
  <dcterms:created xsi:type="dcterms:W3CDTF">2022-10-23T07:59:50Z</dcterms:created>
  <dcterms:modified xsi:type="dcterms:W3CDTF">2022-10-23T08:08:01Z</dcterms:modified>
</cp:coreProperties>
</file>