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4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70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5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2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2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06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5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990600"/>
            <a:ext cx="7772400" cy="1470025"/>
          </a:xfrm>
        </p:spPr>
        <p:txBody>
          <a:bodyPr>
            <a:normAutofit/>
          </a:bodyPr>
          <a:lstStyle/>
          <a:p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l l e l u </a:t>
            </a:r>
            <a:r>
              <a:rPr lang="en-ZA" sz="8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14600"/>
            <a:ext cx="6400800" cy="968375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578</a:t>
            </a:r>
          </a:p>
        </p:txBody>
      </p:sp>
      <p:sp>
        <p:nvSpPr>
          <p:cNvPr id="5" name="Bevel 4"/>
          <p:cNvSpPr/>
          <p:nvPr/>
        </p:nvSpPr>
        <p:spPr>
          <a:xfrm>
            <a:off x="3962400" y="3635375"/>
            <a:ext cx="1219200" cy="116522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99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458200" cy="5257800"/>
          </a:xfrm>
          <a:noFill/>
          <a:ln>
            <a:noFill/>
          </a:ln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Alleluia, Alleluia, Alleluia !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Jesus 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………….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 !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 a b o n g a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………….……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Alleluia !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Merci,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…………………..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Alleluia !</a:t>
            </a:r>
          </a:p>
          <a:p>
            <a:pPr marL="514350" indent="-514350">
              <a:buFont typeface="+mj-lt"/>
              <a:buAutoNum type="arabicPeriod"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revient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………...…….…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 ! 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t’attendons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……………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 ! 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t’adorons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………………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 ! 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Mar-ana-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………………..…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 ! 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572000" y="6501384"/>
            <a:ext cx="685800" cy="128016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754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103</TotalTime>
  <Words>63</Words>
  <Application>Microsoft Office PowerPoint</Application>
  <PresentationFormat>On-screen Show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Theme1</vt:lpstr>
      <vt:lpstr>A l l e l u i a  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Alleluia </dc:title>
  <dc:creator>A. Ukelo</dc:creator>
  <cp:lastModifiedBy>Ukelo Alimange</cp:lastModifiedBy>
  <cp:revision>32</cp:revision>
  <dcterms:created xsi:type="dcterms:W3CDTF">2006-08-16T00:00:00Z</dcterms:created>
  <dcterms:modified xsi:type="dcterms:W3CDTF">2023-09-30T09:47:13Z</dcterms:modified>
</cp:coreProperties>
</file>