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0" r:id="rId1"/>
  </p:sldMasterIdLst>
  <p:sldIdLst>
    <p:sldId id="256" r:id="rId2"/>
    <p:sldId id="262" r:id="rId3"/>
    <p:sldId id="263" r:id="rId4"/>
    <p:sldId id="258" r:id="rId5"/>
    <p:sldId id="266" r:id="rId6"/>
    <p:sldId id="259" r:id="rId7"/>
    <p:sldId id="26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2A715-D610-444D-B34A-24384C0747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37D09B-BE3C-4644-BD07-B781DAD43B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282C79-1A6C-4747-854F-BEBDA205E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8/17/2021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28B755-C5E2-4869-B0B0-8014C5F75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01A04D-9C84-425C-A03A-112235B24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209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4341A-B143-4B18-8E00-723CFDD1F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3C7A4-B0D0-458B-AB01-19F273C78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65B210-F62C-4BC3-AA21-9BB83DA33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8/17/2021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DF98BE-4E06-4868-B7F8-828B84C5C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CD460-4D7B-4E25-9FB2-A0EE8E9BC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28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9B536-093E-4A92-948B-8341AC473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D79E98-9ACF-4CE7-B79D-5C8A57F5FF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63EDE4-CADD-4E71-872A-CFB2DDB7A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8/17/2021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038D4F-C89C-45C8-9BA9-2D3980C3B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26978-1C33-44EB-ACF9-8D8BD0D47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7259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09822-1869-48F7-ADA3-D0A08B26F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F1D1E-8F7F-42D1-A80D-CB980EDB0F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69CB35-D1FC-4A83-9DAA-B334FE85E9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D0AFD5-9EB9-4CC1-934B-97BC973BF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8/17/2021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B39710-8AB1-48AE-A9D4-5B71B2BB7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9BA971-684B-447F-91C4-A55AB7EEC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313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6C2A3-F806-4F1D-8655-316725142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840E89-36BB-4266-B5A8-55A84DF06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5C2F71-B0C6-4135-9C48-7CD022BF3B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142354-D75C-4A2C-8459-6EC0AA334A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005713-C61F-4BFC-9E76-23BA4CD919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57FFEC-BB8E-428C-B3CB-953DBD3D9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8/17/2021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0B3333-5F4D-4B80-B60B-0A4886717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137544-178E-40F6-BB5F-3107CCA26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66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916BAC-B0E3-446C-B52E-0789A26C1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9AF84E-39FC-4372-BDD0-E4604BB98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8/17/2021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133B2D-3D97-4C2D-9C09-07038A2F3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ACE7E-D0FE-44C9-85D7-C5D751E1C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445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5EDD38-6806-45EE-B547-DE922AA32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8/17/2021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61A1B2-BFDF-4A39-A701-4B140C43A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4F2A63-399E-458B-8BE1-39A88E59A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290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8BF2D-14A6-4957-AA91-896B0839F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974D0C-C295-469E-8F1B-5846EE8796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391632-50B0-42F8-9ED0-B72FAE2DC0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D17643-3E4F-44C0-8221-23EDAA263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8/17/2021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210F0F-8DC7-46B9-98C3-6EB66C61D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8554EF-6175-4786-9E8C-CD6227748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377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2B070-2257-46B4-AF2C-CBD5B7601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ED1A1B-F6F1-41A5-98F6-9C404A47B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D4645E-43B2-4CA3-A930-4ADC9DF831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0F4BA2-1396-4AC4-8615-07512C69C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8/17/2021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F65C5E-3827-4DB0-BF42-DCE52F89B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0C6E3-0F44-42CE-92BB-065368CDB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7671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11056-FD3E-4998-A06E-C57F100C2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64EAB6-1716-4BDB-9F3E-CA1F1145E4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35D014-AA84-46F5-ADFA-962122EAD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8/17/2021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B4AC8-EF19-4671-B677-0184DF27C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AB2CBA-9133-49CB-B76A-017D15884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900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A6257F-BE23-4362-9289-0FC125F8B8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210D2F-CD20-4B09-9952-7B018A928C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D0E0F0-0601-4C36-BB8D-FC0ED8C85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8/17/2021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DEAC8-ABCC-4C8A-B14B-E052DDD84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42E147-6868-4E51-BAE7-821188702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04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6D9E61-1BB9-4BE1-9359-50E64020B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0B0B14-6E58-4B87-A314-740DD0BD4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9C5B56-49E2-4EF2-91C8-CA654D51E1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B32FF-34E7-9545-86A2-0DF334BA82C1}" type="datetimeFigureOut">
              <a:rPr lang="en-US" smtClean="0"/>
              <a:pPr/>
              <a:t>8/17/2021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078501-71B9-47C6-9678-E69CAB6A59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025BFA-1367-459D-9BA1-7A1CB789F3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70897-D982-EA43-8318-894E8D36E1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521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8570" y="754743"/>
            <a:ext cx="6901543" cy="2793993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b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sz="73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IS</a:t>
            </a:r>
            <a:r>
              <a:rPr lang="en-ZA" sz="73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sz="73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NOT GOOD</a:t>
            </a:r>
            <a:br>
              <a:rPr lang="en-ZA" sz="73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0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608</a:t>
            </a:r>
            <a:b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US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6521" y="3574140"/>
            <a:ext cx="1239986" cy="1331686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879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325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792"/>
            <a:ext cx="8229600" cy="3079238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lvl="0" algn="ctr">
              <a:buNone/>
            </a:pPr>
            <a:endParaRPr lang="en-ZA" sz="1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is not good for the man to be alone,</a:t>
            </a:r>
          </a:p>
          <a:p>
            <a:pPr lvl="0" algn="ctr">
              <a:buNone/>
            </a:pPr>
            <a:r>
              <a:rPr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Lord God said,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make him an help meet for him,</a:t>
            </a:r>
          </a:p>
          <a:p>
            <a:pPr lvl="0" algn="ctr">
              <a:buNone/>
            </a:pPr>
            <a:r>
              <a:rPr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God made Eve for Adam.</a:t>
            </a:r>
          </a:p>
        </p:txBody>
      </p:sp>
      <p:sp>
        <p:nvSpPr>
          <p:cNvPr id="6" name="Rectangle 5"/>
          <p:cNvSpPr/>
          <p:nvPr/>
        </p:nvSpPr>
        <p:spPr>
          <a:xfrm>
            <a:off x="3789574" y="4535722"/>
            <a:ext cx="16177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  <a:endParaRPr lang="en-ZA" sz="3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996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189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sz="3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US" sz="32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32248"/>
            <a:ext cx="8229600" cy="3111894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lvl="0" algn="ctr">
              <a:buNone/>
            </a:pPr>
            <a:endParaRPr lang="en-ZA" sz="1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is not good for the man to be alone,</a:t>
            </a:r>
          </a:p>
          <a:p>
            <a:pPr lvl="0" algn="ctr">
              <a:buNone/>
            </a:pPr>
            <a:r>
              <a:rPr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Lord God said,</a:t>
            </a: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make him an help meet for him,</a:t>
            </a:r>
          </a:p>
          <a:p>
            <a:pPr lvl="0" algn="ctr">
              <a:buNone/>
            </a:pPr>
            <a:r>
              <a:rPr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God made Eve for Adam.</a:t>
            </a:r>
          </a:p>
        </p:txBody>
      </p:sp>
    </p:spTree>
    <p:extLst>
      <p:ext uri="{BB962C8B-B14F-4D97-AF65-F5344CB8AC3E}">
        <p14:creationId xmlns:p14="http://schemas.microsoft.com/office/powerpoint/2010/main" val="1866996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7350" y="1400457"/>
            <a:ext cx="8055429" cy="3073574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lvl="0"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Abraham sent Eliezer 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see</a:t>
            </a:r>
            <a:r>
              <a:rPr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 a bride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f</a:t>
            </a:r>
            <a:r>
              <a:rPr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or his son Isaac,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deep calling unto the deep</a:t>
            </a:r>
          </a:p>
          <a:p>
            <a:pPr lvl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evidence</a:t>
            </a:r>
            <a:r>
              <a:rPr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was Rebecca.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7EAF0C7-D4A6-49C2-9197-EED5A59DE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0325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265507F-D78D-4017-99DE-52A7F4A84BF3}"/>
              </a:ext>
            </a:extLst>
          </p:cNvPr>
          <p:cNvSpPr/>
          <p:nvPr/>
        </p:nvSpPr>
        <p:spPr>
          <a:xfrm>
            <a:off x="3789574" y="4535722"/>
            <a:ext cx="16177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  <a:endParaRPr lang="en-ZA" sz="3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996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189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sz="3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US" sz="32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32248"/>
            <a:ext cx="8229600" cy="3111894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lvl="0" algn="ctr">
              <a:buNone/>
            </a:pPr>
            <a:endParaRPr lang="en-ZA" sz="1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is not good for the man to be alone,</a:t>
            </a:r>
          </a:p>
          <a:p>
            <a:pPr lvl="0" algn="ctr">
              <a:buNone/>
            </a:pPr>
            <a:r>
              <a:rPr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Lord God said,</a:t>
            </a: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make him an help meet for him,</a:t>
            </a:r>
          </a:p>
          <a:p>
            <a:pPr lvl="0" algn="ctr">
              <a:buNone/>
            </a:pPr>
            <a:r>
              <a:rPr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God made Eve for Adam.</a:t>
            </a:r>
          </a:p>
        </p:txBody>
      </p:sp>
    </p:spTree>
    <p:extLst>
      <p:ext uri="{BB962C8B-B14F-4D97-AF65-F5344CB8AC3E}">
        <p14:creationId xmlns:p14="http://schemas.microsoft.com/office/powerpoint/2010/main" val="3588652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387" y="1458952"/>
            <a:ext cx="8442688" cy="2884448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lnSpcReduction="10000"/>
          </a:bodyPr>
          <a:lstStyle/>
          <a:p>
            <a:pPr lvl="0" algn="ctr">
              <a:buNone/>
            </a:pPr>
            <a:endParaRPr lang="en-ZA" sz="17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Our bridegroom, </a:t>
            </a:r>
            <a:r>
              <a:rPr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Lord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Jesus,</a:t>
            </a: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 to Him, 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or His </a:t>
            </a:r>
            <a:r>
              <a:rPr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love and care!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we believe as He promised,</a:t>
            </a:r>
            <a:endParaRPr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He's coming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soon to </a:t>
            </a:r>
            <a:r>
              <a:rPr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take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His</a:t>
            </a:r>
            <a:r>
              <a:rPr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bride.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E39F925-7DFB-4A5D-8C10-46173E536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0325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44E9F9-A328-471B-B067-BEE42B78DBC9}"/>
              </a:ext>
            </a:extLst>
          </p:cNvPr>
          <p:cNvSpPr/>
          <p:nvPr/>
        </p:nvSpPr>
        <p:spPr>
          <a:xfrm>
            <a:off x="3789574" y="4535722"/>
            <a:ext cx="16177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  <a:endParaRPr lang="en-ZA" sz="3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996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189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sz="3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US" sz="32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32248"/>
            <a:ext cx="8229600" cy="3111894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lvl="0" algn="ctr">
              <a:buNone/>
            </a:pPr>
            <a:endParaRPr lang="en-ZA" sz="1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is not good for the man to be alone,</a:t>
            </a:r>
          </a:p>
          <a:p>
            <a:pPr lvl="0" algn="ctr">
              <a:buNone/>
            </a:pPr>
            <a:r>
              <a:rPr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Lord God said,</a:t>
            </a: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make him an help meet for him,</a:t>
            </a:r>
          </a:p>
          <a:p>
            <a:pPr lvl="0" algn="ctr">
              <a:buNone/>
            </a:pPr>
            <a:r>
              <a:rPr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God made Eve for Adam.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7481888-D2FD-45F6-A6B1-59D692349BAF}"/>
              </a:ext>
            </a:extLst>
          </p:cNvPr>
          <p:cNvSpPr/>
          <p:nvPr/>
        </p:nvSpPr>
        <p:spPr>
          <a:xfrm>
            <a:off x="3789574" y="4535722"/>
            <a:ext cx="16177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  <a:endParaRPr lang="en-ZA" sz="3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2D8A2015-E41C-4E64-B6EC-485BF7748FD0}"/>
              </a:ext>
            </a:extLst>
          </p:cNvPr>
          <p:cNvSpPr/>
          <p:nvPr/>
        </p:nvSpPr>
        <p:spPr>
          <a:xfrm>
            <a:off x="4203700" y="5308570"/>
            <a:ext cx="685800" cy="115275"/>
          </a:xfrm>
          <a:prstGeom prst="actionButtonEnd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60248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</TotalTime>
  <Words>224</Words>
  <Application>Microsoft Office PowerPoint</Application>
  <PresentationFormat>On-screen Show (4:3)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      IT IS NOT GOOD  608 </vt:lpstr>
      <vt:lpstr>1</vt:lpstr>
      <vt:lpstr>Chorus</vt:lpstr>
      <vt:lpstr>2</vt:lpstr>
      <vt:lpstr>Chorus</vt:lpstr>
      <vt:lpstr>3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Ukelo Alimange</cp:lastModifiedBy>
  <cp:revision>40</cp:revision>
  <dcterms:created xsi:type="dcterms:W3CDTF">2012-04-11T11:10:54Z</dcterms:created>
  <dcterms:modified xsi:type="dcterms:W3CDTF">2021-08-17T18:03:38Z</dcterms:modified>
</cp:coreProperties>
</file>