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74" r:id="rId3"/>
    <p:sldId id="294" r:id="rId4"/>
    <p:sldId id="286" r:id="rId5"/>
    <p:sldId id="293" r:id="rId6"/>
    <p:sldId id="287" r:id="rId7"/>
    <p:sldId id="292" r:id="rId8"/>
    <p:sldId id="288" r:id="rId9"/>
    <p:sldId id="29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pPr/>
              <a:t>2022/11/13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699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is joy unspeakable</a:t>
            </a:r>
            <a:endParaRPr lang="en-ZA" sz="48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740730" y="4750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B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" y="838200"/>
            <a:ext cx="9144000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lvl="0" indent="0" algn="ctr">
              <a:lnSpc>
                <a:spcPct val="150000"/>
              </a:lnSpc>
              <a:buNone/>
            </a:pPr>
            <a:endParaRPr lang="en-ZA" sz="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have found His grace is all complete,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supplies me every need;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While I sit and learn at Jesus’ feet,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am free, yes, free indeed.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093192" y="366735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24000428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" y="838200"/>
            <a:ext cx="9144000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joy unspeakable and full of glory,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u="sng" dirty="0">
                <a:latin typeface="Cambria" panose="02040503050406030204" pitchFamily="18" charset="0"/>
                <a:ea typeface="Cambria" panose="02040503050406030204" pitchFamily="18" charset="0"/>
              </a:rPr>
              <a:t>Full of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glory, </a:t>
            </a:r>
            <a:r>
              <a:rPr lang="en-ZA" sz="3600" b="1" i="1" u="sng" dirty="0">
                <a:latin typeface="Cambria" panose="02040503050406030204" pitchFamily="18" charset="0"/>
                <a:ea typeface="Cambria" panose="02040503050406030204" pitchFamily="18" charset="0"/>
              </a:rPr>
              <a:t>full of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glory;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joy unspeakable and full of glory,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Oh, the half has never yet been told.</a:t>
            </a:r>
            <a:endParaRPr lang="en-ZA" sz="3600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861712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14085" y="363323"/>
            <a:ext cx="1619915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76048" y="413255"/>
            <a:ext cx="1281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181874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" y="838200"/>
            <a:ext cx="9144000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lvl="0" indent="0" algn="ctr">
              <a:lnSpc>
                <a:spcPct val="20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have found the pleasure I once craved,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It is joy and peace within;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What a wondrous blessing, I am saved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From the awful gulf of sin.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085232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65316609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" y="838200"/>
            <a:ext cx="9144000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joy unspeakable and full of glory,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u="sng" dirty="0">
                <a:latin typeface="Cambria" panose="02040503050406030204" pitchFamily="18" charset="0"/>
                <a:ea typeface="Cambria" panose="02040503050406030204" pitchFamily="18" charset="0"/>
              </a:rPr>
              <a:t>Full of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glory, </a:t>
            </a:r>
            <a:r>
              <a:rPr lang="en-ZA" sz="3600" b="1" i="1" u="sng" dirty="0">
                <a:latin typeface="Cambria" panose="02040503050406030204" pitchFamily="18" charset="0"/>
                <a:ea typeface="Cambria" panose="02040503050406030204" pitchFamily="18" charset="0"/>
              </a:rPr>
              <a:t>full of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glory;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joy unspeakable and full of glory,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Oh, the half has never yet been told.</a:t>
            </a:r>
            <a:endParaRPr lang="en-ZA" sz="3600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861712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14085" y="363323"/>
            <a:ext cx="1619915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76048" y="413255"/>
            <a:ext cx="1281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181874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" y="838200"/>
            <a:ext cx="9144000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lvl="0" indent="0" algn="ctr">
              <a:lnSpc>
                <a:spcPct val="20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have found that hope so bright and clear,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Living in the realm of grace;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Oh, the Saviour’s presence is so near,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can see His smiling face.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093192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67298688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" y="838200"/>
            <a:ext cx="9144000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joy unspeakable and full of glory,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u="sng" dirty="0">
                <a:latin typeface="Cambria" panose="02040503050406030204" pitchFamily="18" charset="0"/>
                <a:ea typeface="Cambria" panose="02040503050406030204" pitchFamily="18" charset="0"/>
              </a:rPr>
              <a:t>Full of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glory, </a:t>
            </a:r>
            <a:r>
              <a:rPr lang="en-ZA" sz="3600" b="1" i="1" u="sng" dirty="0">
                <a:latin typeface="Cambria" panose="02040503050406030204" pitchFamily="18" charset="0"/>
                <a:ea typeface="Cambria" panose="02040503050406030204" pitchFamily="18" charset="0"/>
              </a:rPr>
              <a:t>full of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glory;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joy unspeakable and full of glory,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Oh, the half has never yet been told.</a:t>
            </a:r>
            <a:endParaRPr lang="en-ZA" sz="3600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861712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14085" y="363323"/>
            <a:ext cx="1619915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76048" y="413255"/>
            <a:ext cx="1281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43109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" y="838200"/>
            <a:ext cx="9144000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lvl="0" indent="0" algn="ctr">
              <a:lnSpc>
                <a:spcPct val="20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have found the joy no tongue can tell,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How its waves of glory roll;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It is like a great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o’erflowing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well,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Springing up within my soul.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71669668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838200"/>
            <a:ext cx="8610601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joy unspeakable and full of glory,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u="sng" dirty="0">
                <a:latin typeface="Cambria" panose="02040503050406030204" pitchFamily="18" charset="0"/>
                <a:ea typeface="Cambria" panose="02040503050406030204" pitchFamily="18" charset="0"/>
              </a:rPr>
              <a:t>Full of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glory, </a:t>
            </a:r>
            <a:r>
              <a:rPr lang="en-ZA" sz="3600" b="1" i="1" u="sng" dirty="0">
                <a:latin typeface="Cambria" panose="02040503050406030204" pitchFamily="18" charset="0"/>
                <a:ea typeface="Cambria" panose="02040503050406030204" pitchFamily="18" charset="0"/>
              </a:rPr>
              <a:t>full of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glory;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It is joy unspeakable and full of glory,</a:t>
            </a:r>
            <a:b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Oh, the half has never yet been told.</a:t>
            </a:r>
            <a:endParaRPr lang="en-ZA" sz="3600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1722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714085" y="363323"/>
            <a:ext cx="1619915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76048" y="413255"/>
            <a:ext cx="1281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93396" y="5562600"/>
            <a:ext cx="647259" cy="13437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77719192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894</TotalTime>
  <Words>308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Narrow</vt:lpstr>
      <vt:lpstr>Calibri</vt:lpstr>
      <vt:lpstr>Cambria</vt:lpstr>
      <vt:lpstr>Horizon</vt:lpstr>
      <vt:lpstr>It is joy unspeakable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137</cp:revision>
  <dcterms:created xsi:type="dcterms:W3CDTF">2006-08-16T00:00:00Z</dcterms:created>
  <dcterms:modified xsi:type="dcterms:W3CDTF">2022-11-13T12:29:43Z</dcterms:modified>
</cp:coreProperties>
</file>