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56" r:id="rId2"/>
    <p:sldId id="266" r:id="rId3"/>
    <p:sldId id="26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-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E514B1-4F64-4E14-975F-C88E22740554}" type="datetimeFigureOut">
              <a:rPr lang="en-US" smtClean="0"/>
              <a:pPr/>
              <a:t>2/6/2023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8BE4EB-49C5-4C4D-A729-F2D38E74D5EC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BE4EB-49C5-4C4D-A729-F2D38E74D5E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BE4EB-49C5-4C4D-A729-F2D38E74D5EC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BE4EB-49C5-4C4D-A729-F2D38E74D5EC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25779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76200"/>
            <a:ext cx="9144000" cy="7391400"/>
          </a:xfrm>
          <a:solidFill>
            <a:schemeClr val="bg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MY LIFE</a:t>
            </a:r>
            <a:br>
              <a:rPr lang="en-ZA" sz="6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244</a:t>
            </a:r>
            <a:br>
              <a:rPr lang="en-ZA" sz="6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6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6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6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38600" y="3835908"/>
            <a:ext cx="1196529" cy="11170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152400" y="76200"/>
            <a:ext cx="8839200" cy="6553200"/>
          </a:xfrm>
          <a:solidFill>
            <a:schemeClr val="bg1"/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1.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In my life, in my life,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(X2)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I will serve Jesus in my life.</a:t>
            </a:r>
            <a:endParaRPr lang="en-GB" sz="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</a:t>
            </a: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2.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In my heart, in my heart,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~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I will love Jesus in my heart.</a:t>
            </a:r>
            <a:endParaRPr lang="en-GB" sz="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</a:t>
            </a: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3.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With my mouth, with my mouth~</a:t>
            </a:r>
          </a:p>
          <a:p>
            <a:pPr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I will praise Jesus with my mouth.</a:t>
            </a:r>
            <a:endParaRPr lang="en-GB" sz="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</a:t>
            </a: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4.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With my eyes, with my eyes, ~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I will see Jesus with my eyes.</a:t>
            </a:r>
          </a:p>
          <a:p>
            <a:pPr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152400" y="76200"/>
            <a:ext cx="8839200" cy="6553200"/>
          </a:xfrm>
          <a:solidFill>
            <a:schemeClr val="bg1"/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</a:t>
            </a: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5.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With my hands, with my hands, ~</a:t>
            </a:r>
          </a:p>
          <a:p>
            <a:pPr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I will touch Jesus with my hands.</a:t>
            </a:r>
            <a:endParaRPr lang="en-GB" sz="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</a:t>
            </a: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6.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With my feet, with my feet, ~</a:t>
            </a:r>
          </a:p>
          <a:p>
            <a:pPr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I will follow Jesus with my feet.</a:t>
            </a:r>
          </a:p>
          <a:p>
            <a:pPr>
              <a:buNone/>
            </a:pP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</a:t>
            </a: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7.</a:t>
            </a: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With my ears, with my ears, ~</a:t>
            </a:r>
          </a:p>
          <a:p>
            <a:pPr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I will listen to Jesus with my ears.</a:t>
            </a:r>
          </a:p>
          <a:p>
            <a:pPr>
              <a:buNone/>
            </a:pP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</a:t>
            </a:r>
            <a:r>
              <a:rPr lang="en-GB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8.</a:t>
            </a: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With my house, with my house, ~</a:t>
            </a:r>
          </a:p>
          <a:p>
            <a:pPr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     I will serve Jesus with my house.</a:t>
            </a:r>
          </a:p>
          <a:p>
            <a:pPr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Action Button: End 6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F7772561-FF8B-EA0B-83D6-5E9DC85C3CA1}"/>
              </a:ext>
            </a:extLst>
          </p:cNvPr>
          <p:cNvSpPr/>
          <p:nvPr/>
        </p:nvSpPr>
        <p:spPr>
          <a:xfrm>
            <a:off x="4157091" y="6400800"/>
            <a:ext cx="829818" cy="9526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38912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Theme1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59</TotalTime>
  <Words>184</Words>
  <Application>Microsoft Office PowerPoint</Application>
  <PresentationFormat>On-screen Show (4:3)</PresentationFormat>
  <Paragraphs>25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Cambria</vt:lpstr>
      <vt:lpstr>Courier New</vt:lpstr>
      <vt:lpstr>Verdana</vt:lpstr>
      <vt:lpstr>Wingdings 2</vt:lpstr>
      <vt:lpstr>Theme1</vt:lpstr>
      <vt:lpstr>IN MY LIFE 244   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MY LIFE  244</dc:title>
  <dc:creator>Ukelo</dc:creator>
  <cp:lastModifiedBy>Ukelo Alimange</cp:lastModifiedBy>
  <cp:revision>19</cp:revision>
  <dcterms:created xsi:type="dcterms:W3CDTF">2006-08-16T00:00:00Z</dcterms:created>
  <dcterms:modified xsi:type="dcterms:W3CDTF">2023-02-06T21:28:25Z</dcterms:modified>
</cp:coreProperties>
</file>