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74" r:id="rId4"/>
    <p:sldId id="275" r:id="rId5"/>
    <p:sldId id="279" r:id="rId6"/>
    <p:sldId id="276" r:id="rId7"/>
    <p:sldId id="280" r:id="rId8"/>
    <p:sldId id="277" r:id="rId9"/>
    <p:sldId id="281" r:id="rId10"/>
    <p:sldId id="278" r:id="rId11"/>
    <p:sldId id="282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42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95C272-7472-4D5E-8A1C-FE304131945E}" type="datetimeFigureOut">
              <a:rPr lang="en-US" smtClean="0"/>
              <a:pPr/>
              <a:t>6/26/2021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53BD67-6362-47AB-B393-87CAF7E5F0E5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808459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53BD67-6362-47AB-B393-87CAF7E5F0E5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53BD67-6362-47AB-B393-87CAF7E5F0E5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53BD67-6362-47AB-B393-87CAF7E5F0E5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5839202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53BD67-6362-47AB-B393-87CAF7E5F0E5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736408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53BD67-6362-47AB-B393-87CAF7E5F0E5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5932972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53BD67-6362-47AB-B393-87CAF7E5F0E5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763013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53BD67-6362-47AB-B393-87CAF7E5F0E5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879153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53BD67-6362-47AB-B393-87CAF7E5F0E5}" type="slidenum">
              <a:rPr lang="en-ZA" smtClean="0"/>
              <a:pPr/>
              <a:t>8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2645843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53BD67-6362-47AB-B393-87CAF7E5F0E5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447525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53BD67-6362-47AB-B393-87CAF7E5F0E5}" type="slidenum">
              <a:rPr lang="en-ZA" smtClean="0"/>
              <a:pPr/>
              <a:t>10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97355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53BD67-6362-47AB-B393-87CAF7E5F0E5}" type="slidenum">
              <a:rPr lang="en-ZA" smtClean="0"/>
              <a:pPr/>
              <a:t>11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7007184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0030" y="653171"/>
            <a:ext cx="8467740" cy="4452229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n-ZA" sz="6000" b="1" dirty="0">
                <a:ln w="50800"/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I’VE   WANDERED  </a:t>
            </a:r>
            <a:br>
              <a:rPr lang="en-ZA" sz="6000" b="1" dirty="0">
                <a:ln w="50800"/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6000" b="1" dirty="0">
                <a:ln w="50800"/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FAR   AWAY</a:t>
            </a:r>
            <a:br>
              <a:rPr lang="en-ZA" sz="6000" b="1" dirty="0">
                <a:ln w="50800"/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6000" dirty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306 </a:t>
            </a:r>
            <a:br>
              <a:rPr lang="en-ZA" sz="6000" b="1" dirty="0">
                <a:ln w="50800"/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6000" dirty="0">
              <a:ln w="50800"/>
              <a:solidFill>
                <a:schemeClr val="tx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3935635" y="3886200"/>
            <a:ext cx="1196529" cy="1034045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7200" b="1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G</a:t>
            </a:r>
            <a:endParaRPr lang="en-ZA" sz="72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43000"/>
            <a:ext cx="9144000" cy="3886200"/>
          </a:xfrm>
          <a:solidFill>
            <a:schemeClr val="bg1"/>
          </a:solidFill>
          <a:ln>
            <a:solidFill>
              <a:schemeClr val="bg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I’ve wandered far away from God,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Now, I’m coming home;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The paths of sin too long I’ve trod;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Lord, I’m coming home.</a:t>
            </a: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42A24465-ACA4-494E-8AC8-067D9AEB4FB7}"/>
              </a:ext>
            </a:extLst>
          </p:cNvPr>
          <p:cNvSpPr/>
          <p:nvPr/>
        </p:nvSpPr>
        <p:spPr>
          <a:xfrm>
            <a:off x="4019755" y="841466"/>
            <a:ext cx="1104488" cy="566777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43000"/>
            <a:ext cx="9144000" cy="3886200"/>
          </a:xfrm>
          <a:solidFill>
            <a:schemeClr val="bg1"/>
          </a:solidFill>
          <a:ln>
            <a:solidFill>
              <a:schemeClr val="bg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Coming home, coming home,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Never more to roam,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Open wide Thine arms of love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Lord, I’m coming home.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42A24465-ACA4-494E-8AC8-067D9AEB4FB7}"/>
              </a:ext>
            </a:extLst>
          </p:cNvPr>
          <p:cNvSpPr/>
          <p:nvPr/>
        </p:nvSpPr>
        <p:spPr>
          <a:xfrm>
            <a:off x="3697119" y="826952"/>
            <a:ext cx="1778789" cy="566777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60BB24F-38EA-4506-A4B3-0D009F7AB0D4}"/>
              </a:ext>
            </a:extLst>
          </p:cNvPr>
          <p:cNvSpPr/>
          <p:nvPr/>
        </p:nvSpPr>
        <p:spPr>
          <a:xfrm>
            <a:off x="4021789" y="851879"/>
            <a:ext cx="12234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Chorus 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941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43000"/>
            <a:ext cx="9144000" cy="3886200"/>
          </a:xfrm>
          <a:solidFill>
            <a:schemeClr val="bg1"/>
          </a:solidFill>
          <a:ln>
            <a:solidFill>
              <a:schemeClr val="bg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I’ve wasted many precious years,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Now, I’m coming home;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I now repent with bitter tears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Lord, I’m coming home.</a:t>
            </a: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42A24465-ACA4-494E-8AC8-067D9AEB4FB7}"/>
              </a:ext>
            </a:extLst>
          </p:cNvPr>
          <p:cNvSpPr/>
          <p:nvPr/>
        </p:nvSpPr>
        <p:spPr>
          <a:xfrm>
            <a:off x="4019755" y="841466"/>
            <a:ext cx="1104488" cy="566777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321403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43000"/>
            <a:ext cx="9144000" cy="3886200"/>
          </a:xfrm>
          <a:solidFill>
            <a:schemeClr val="bg1"/>
          </a:solidFill>
          <a:ln>
            <a:solidFill>
              <a:schemeClr val="bg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Coming home, coming home,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Never more to roam,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Open wide Thine arms of love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Lord, I’m coming home.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42A24465-ACA4-494E-8AC8-067D9AEB4FB7}"/>
              </a:ext>
            </a:extLst>
          </p:cNvPr>
          <p:cNvSpPr/>
          <p:nvPr/>
        </p:nvSpPr>
        <p:spPr>
          <a:xfrm>
            <a:off x="3697119" y="826952"/>
            <a:ext cx="1778789" cy="566777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60BB24F-38EA-4506-A4B3-0D009F7AB0D4}"/>
              </a:ext>
            </a:extLst>
          </p:cNvPr>
          <p:cNvSpPr/>
          <p:nvPr/>
        </p:nvSpPr>
        <p:spPr>
          <a:xfrm>
            <a:off x="4021789" y="851879"/>
            <a:ext cx="12234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Chorus 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6571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43000"/>
            <a:ext cx="9144000" cy="3886200"/>
          </a:xfrm>
          <a:solidFill>
            <a:schemeClr val="bg1"/>
          </a:solidFill>
          <a:ln>
            <a:solidFill>
              <a:schemeClr val="bg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My soul is sick, my heart is sore,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Now, I’m coming home;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My strength renew, my hope restore,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Lord, I’m coming home.</a:t>
            </a: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42A24465-ACA4-494E-8AC8-067D9AEB4FB7}"/>
              </a:ext>
            </a:extLst>
          </p:cNvPr>
          <p:cNvSpPr/>
          <p:nvPr/>
        </p:nvSpPr>
        <p:spPr>
          <a:xfrm>
            <a:off x="4019755" y="841466"/>
            <a:ext cx="1104488" cy="566777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000483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43000"/>
            <a:ext cx="9144000" cy="3886200"/>
          </a:xfrm>
          <a:solidFill>
            <a:schemeClr val="bg1"/>
          </a:solidFill>
          <a:ln>
            <a:solidFill>
              <a:schemeClr val="bg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Coming home, coming home,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Never more to roam,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Open wide Thine arms of love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Lord, I’m coming home.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42A24465-ACA4-494E-8AC8-067D9AEB4FB7}"/>
              </a:ext>
            </a:extLst>
          </p:cNvPr>
          <p:cNvSpPr/>
          <p:nvPr/>
        </p:nvSpPr>
        <p:spPr>
          <a:xfrm>
            <a:off x="3697119" y="826952"/>
            <a:ext cx="1778789" cy="566777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60BB24F-38EA-4506-A4B3-0D009F7AB0D4}"/>
              </a:ext>
            </a:extLst>
          </p:cNvPr>
          <p:cNvSpPr/>
          <p:nvPr/>
        </p:nvSpPr>
        <p:spPr>
          <a:xfrm>
            <a:off x="4021789" y="851879"/>
            <a:ext cx="12234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Chorus 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4027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43000"/>
            <a:ext cx="9144000" cy="3886200"/>
          </a:xfrm>
          <a:solidFill>
            <a:schemeClr val="bg1"/>
          </a:solidFill>
          <a:ln>
            <a:solidFill>
              <a:schemeClr val="bg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My only hope, my only plea,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Now, I’m coming home;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That Jesus died, and died for me;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Lord, I’m coming home.</a:t>
            </a: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42A24465-ACA4-494E-8AC8-067D9AEB4FB7}"/>
              </a:ext>
            </a:extLst>
          </p:cNvPr>
          <p:cNvSpPr/>
          <p:nvPr/>
        </p:nvSpPr>
        <p:spPr>
          <a:xfrm>
            <a:off x="4019755" y="841466"/>
            <a:ext cx="1104488" cy="566777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922756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43000"/>
            <a:ext cx="9144000" cy="3886200"/>
          </a:xfrm>
          <a:solidFill>
            <a:schemeClr val="bg1"/>
          </a:solidFill>
          <a:ln>
            <a:solidFill>
              <a:schemeClr val="bg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Coming home, coming home,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Never more to roam,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Open wide Thine arms of love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Lord, I’m coming home.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42A24465-ACA4-494E-8AC8-067D9AEB4FB7}"/>
              </a:ext>
            </a:extLst>
          </p:cNvPr>
          <p:cNvSpPr/>
          <p:nvPr/>
        </p:nvSpPr>
        <p:spPr>
          <a:xfrm>
            <a:off x="3697119" y="826952"/>
            <a:ext cx="1778789" cy="566777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60BB24F-38EA-4506-A4B3-0D009F7AB0D4}"/>
              </a:ext>
            </a:extLst>
          </p:cNvPr>
          <p:cNvSpPr/>
          <p:nvPr/>
        </p:nvSpPr>
        <p:spPr>
          <a:xfrm>
            <a:off x="4021789" y="851879"/>
            <a:ext cx="12234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Chorus 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7069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43000"/>
            <a:ext cx="9144000" cy="3886200"/>
          </a:xfrm>
          <a:solidFill>
            <a:schemeClr val="bg1"/>
          </a:solidFill>
          <a:ln>
            <a:solidFill>
              <a:schemeClr val="bg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I need His cleansing blood, I know,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Now, I’m coming home;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Oh, wash me whiter than the snow;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Lord, I’m coming home.</a:t>
            </a: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42A24465-ACA4-494E-8AC8-067D9AEB4FB7}"/>
              </a:ext>
            </a:extLst>
          </p:cNvPr>
          <p:cNvSpPr/>
          <p:nvPr/>
        </p:nvSpPr>
        <p:spPr>
          <a:xfrm>
            <a:off x="4019755" y="841466"/>
            <a:ext cx="1104488" cy="566777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691856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43000"/>
            <a:ext cx="9144000" cy="3886200"/>
          </a:xfrm>
          <a:solidFill>
            <a:schemeClr val="bg1"/>
          </a:solidFill>
          <a:ln>
            <a:solidFill>
              <a:schemeClr val="bg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Coming home, coming home,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Never more to roam,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Open wide Thine arms of love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Lord, I’m coming home.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42A24465-ACA4-494E-8AC8-067D9AEB4FB7}"/>
              </a:ext>
            </a:extLst>
          </p:cNvPr>
          <p:cNvSpPr/>
          <p:nvPr/>
        </p:nvSpPr>
        <p:spPr>
          <a:xfrm>
            <a:off x="3697119" y="826952"/>
            <a:ext cx="1778789" cy="566777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60BB24F-38EA-4506-A4B3-0D009F7AB0D4}"/>
              </a:ext>
            </a:extLst>
          </p:cNvPr>
          <p:cNvSpPr/>
          <p:nvPr/>
        </p:nvSpPr>
        <p:spPr>
          <a:xfrm>
            <a:off x="4021789" y="851879"/>
            <a:ext cx="12234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Chorus </a:t>
            </a:r>
            <a:endParaRPr lang="en-ZA" sz="2400" dirty="0">
              <a:solidFill>
                <a:srgbClr val="FFFF00"/>
              </a:solidFill>
            </a:endParaRPr>
          </a:p>
        </p:txBody>
      </p:sp>
      <p:sp>
        <p:nvSpPr>
          <p:cNvPr id="6" name="Action Button: End 4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5A373F44-7304-40A9-9D74-D6E97B343543}"/>
              </a:ext>
            </a:extLst>
          </p:cNvPr>
          <p:cNvSpPr/>
          <p:nvPr/>
        </p:nvSpPr>
        <p:spPr>
          <a:xfrm>
            <a:off x="4374573" y="4648200"/>
            <a:ext cx="623455" cy="104795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794420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286</Words>
  <Application>Microsoft Office PowerPoint</Application>
  <PresentationFormat>On-screen Show (4:3)</PresentationFormat>
  <Paragraphs>73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Cambria</vt:lpstr>
      <vt:lpstr>Office Theme</vt:lpstr>
      <vt:lpstr>I’VE   WANDERED   FAR   AWAY 306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‘TIS SO SWEET TO TRUST IN JESUS  418</dc:title>
  <dc:creator>Ukelo</dc:creator>
  <cp:lastModifiedBy>Ukelo Alimange</cp:lastModifiedBy>
  <cp:revision>23</cp:revision>
  <dcterms:created xsi:type="dcterms:W3CDTF">2006-08-16T00:00:00Z</dcterms:created>
  <dcterms:modified xsi:type="dcterms:W3CDTF">2021-06-26T21:56:19Z</dcterms:modified>
</cp:coreProperties>
</file>