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64" r:id="rId7"/>
    <p:sldId id="266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BF7B96-2447-5572-A04C-6DA1D35151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D83201-9E56-7870-FD6A-B66D1245AC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41237B-C9AD-6E35-B5A1-CB8CEACAEE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5ED9AF-2645-74A0-4824-D059735B9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D1FBC3-2C21-069D-25E3-8ED3F87EA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92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FC80C-7620-986E-C6CD-0686B1EB4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8E0B61-960C-C038-D445-1552FAFAD8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FE3DEF-2029-B795-86F3-E0AFB0802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BCA023-007F-CC36-3BD2-3186CF02B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BB3BB0-FEB5-38C4-4901-6EA722C44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43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E00E6-AFB3-F072-A351-3AA21156D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392EF2-0EF2-55E8-91CD-F10A492DB8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E7C1CD-556B-C283-98BD-64FE110749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991131-4673-C306-6CC3-3B633C90C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31F67-D0CD-3EB0-9F51-ED418B2DC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964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63EEA-EE48-0E23-E3CE-82F94920F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E7936E-7565-2E81-3304-9854E89E8F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05E6D4-2625-CCD3-BC0D-E9265FCDD3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8A9CFC-5668-31AA-F0E8-CB3B0B768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C056E5-86B6-E41A-BB83-C10EFE014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49E690-3E44-A538-CC61-C06CE9451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02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C18EA2-50E0-145E-A273-B553255F4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C8D195-AB0F-02EC-07A4-5EBC7B07B8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8061F4-B1FA-F573-6546-837E3A974F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0E2FDE-B7D8-1FBB-51A8-49B84931C6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AE06E8-216A-A411-E1BA-D100C03BC3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5DA712-0100-4FBC-ECEF-B552B657D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DDB5A50-E194-CF5B-588B-668810D2D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3DC3E5-1D85-FFFD-EAAD-D10AFFB77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30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ED82A-9ED2-BA2C-F99D-A91CB60ED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232D56-E7EE-38D5-0549-90C2E0587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8E8ECE-C58F-6525-FF15-0CCFC85D1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6ABF07-67FF-A872-39EE-258DB79D3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13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1DC8A8-0B94-4B70-BBB1-1FF7EDABA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11FEA0-71C4-2557-329E-5C79A57D3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C4C0F9-33F0-7B5F-4015-2E3149D2F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78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23ABB-AAEE-A8F1-A0F6-20453806A2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15C1D0-537F-B8E0-025E-83E2E92CFA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3E869B-AE41-C8C1-0224-EA5304173C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803637-67BA-9DC5-2631-B2D05B094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44EEEC-B7EC-7942-689D-83791A7C6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B0E749-794C-0730-F741-BB13CE5A3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7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E75445-5423-6EEF-37FB-14D0FC893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0002FD7-313D-06DE-3B82-47FFA7433D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3464D9-63C8-9A8E-98D4-F80805924A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1B8523-A224-1FB3-9988-308E8BCA6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DE25DB-619C-3E82-8EA2-E8A466A3C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2BB098-F07F-0EC6-E8E9-36B9EFC8F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55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FB058-524D-F23B-8473-2E0B176D9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3A43F2-3468-9F83-CF0B-E43914AA21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2BC021-3FCC-3A17-05CC-BD61A6211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F1EE1E-C07C-A14A-56B4-F8BC3EC703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156624-F593-ADDC-11B2-AC4DC38D0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2874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454E38-02E9-D869-EB93-0E4C3F5DE4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B5AB34-ECC2-7A46-FE19-CBBECC939E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C45D2B-0C1B-1074-A157-74C7C2FF7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D046B6-D56E-F746-175D-5C19C9A52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89973D-4C11-5A58-BCE3-7FFE6E958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78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43D28D-B500-43EE-CFB7-82F584E76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1FB3B7-D367-5494-9D8B-B59A7E70D7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75742B-267C-A66E-050B-FE4AA2E24B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659249-B65F-2E80-4198-040774D9DB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6ED1A0-0869-A969-D5A5-DE69E3E42F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421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6.jpeg"/><Relationship Id="rId4" Type="http://schemas.openxmlformats.org/officeDocument/2006/relationships/image" Target="../media/image3.jpeg"/><Relationship Id="rId9" Type="http://schemas.microsoft.com/office/2007/relationships/hdphoto" Target="../media/hdphoto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609600"/>
            <a:ext cx="7772400" cy="2308225"/>
          </a:xfrm>
        </p:spPr>
        <p:txBody>
          <a:bodyPr>
            <a:noAutofit/>
          </a:bodyPr>
          <a:lstStyle/>
          <a:p>
            <a:r>
              <a:rPr lang="en-ZA" sz="13800" b="1" dirty="0">
                <a:solidFill>
                  <a:srgbClr val="FF0000"/>
                </a:solidFill>
                <a:effectLst/>
                <a:latin typeface="Edwardian Script ITC" panose="030303020407070D0804" pitchFamily="66" charset="0"/>
              </a:rPr>
              <a:t>All  the Way</a:t>
            </a:r>
            <a:endParaRPr lang="en-ZA" sz="96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24200" y="2792412"/>
            <a:ext cx="2895600" cy="1219200"/>
          </a:xfrm>
        </p:spPr>
        <p:txBody>
          <a:bodyPr>
            <a:normAutofit/>
          </a:bodyPr>
          <a:lstStyle/>
          <a:p>
            <a:r>
              <a:rPr lang="en-ZA" sz="6000" b="1" dirty="0"/>
              <a:t>638a</a:t>
            </a:r>
          </a:p>
        </p:txBody>
      </p:sp>
      <p:sp>
        <p:nvSpPr>
          <p:cNvPr id="6" name="Bevel 5"/>
          <p:cNvSpPr/>
          <p:nvPr/>
        </p:nvSpPr>
        <p:spPr>
          <a:xfrm>
            <a:off x="4028123" y="4044150"/>
            <a:ext cx="1087754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8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</a:t>
            </a:r>
            <a:endParaRPr lang="en-ZA" sz="88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2971800" y="2182812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ZA" i="1" dirty="0">
                <a:solidFill>
                  <a:schemeClr val="tx1"/>
                </a:solidFill>
              </a:rPr>
              <a:t>( + Solfa )</a:t>
            </a:r>
          </a:p>
        </p:txBody>
      </p:sp>
    </p:spTree>
    <p:extLst>
      <p:ext uri="{BB962C8B-B14F-4D97-AF65-F5344CB8AC3E}">
        <p14:creationId xmlns:p14="http://schemas.microsoft.com/office/powerpoint/2010/main" val="316531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257800"/>
          </a:xfrm>
          <a:solidFill>
            <a:schemeClr val="bg1"/>
          </a:solidFill>
          <a:ln w="381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    All the way my Saviour leads me,</a:t>
            </a:r>
            <a:br>
              <a:rPr lang="en-ZA" sz="4000" b="1" dirty="0">
                <a:effectLst/>
                <a:latin typeface="Cambria" panose="02040503050406030204" pitchFamily="18" charset="0"/>
              </a:rPr>
            </a:br>
            <a:r>
              <a:rPr lang="en-ZA" sz="4000" b="1" dirty="0">
                <a:effectLst/>
                <a:latin typeface="Cambria" panose="02040503050406030204" pitchFamily="18" charset="0"/>
              </a:rPr>
              <a:t>    What have I to ask beside?</a:t>
            </a:r>
            <a:br>
              <a:rPr lang="en-ZA" sz="4000" b="1" dirty="0">
                <a:effectLst/>
                <a:latin typeface="Cambria" panose="02040503050406030204" pitchFamily="18" charset="0"/>
              </a:rPr>
            </a:br>
            <a:r>
              <a:rPr lang="en-ZA" sz="4000" b="1" dirty="0">
                <a:effectLst/>
                <a:latin typeface="Cambria" panose="02040503050406030204" pitchFamily="18" charset="0"/>
              </a:rPr>
              <a:t>    Can I doubt His tender mercy,</a:t>
            </a:r>
            <a:br>
              <a:rPr lang="en-ZA" sz="4000" b="1" dirty="0">
                <a:effectLst/>
                <a:latin typeface="Cambria" panose="02040503050406030204" pitchFamily="18" charset="0"/>
              </a:rPr>
            </a:br>
            <a:r>
              <a:rPr lang="en-ZA" sz="4000" b="1" dirty="0">
                <a:effectLst/>
                <a:latin typeface="Cambria" panose="02040503050406030204" pitchFamily="18" charset="0"/>
              </a:rPr>
              <a:t>    Who through life has been my Guide?</a:t>
            </a: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</a:rPr>
              <a:t>Heav’nly</a:t>
            </a:r>
            <a:r>
              <a:rPr lang="en-ZA" sz="4000" b="1" dirty="0">
                <a:latin typeface="Cambria" panose="02040503050406030204" pitchFamily="18" charset="0"/>
              </a:rPr>
              <a:t> peace, divinest comfort,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Here by faith in Him to dwell!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For I know, whate’er befall me,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    Jesus doeth all things well;</a:t>
            </a:r>
          </a:p>
          <a:p>
            <a:pPr marL="0" indent="0" algn="ctr">
              <a:buNone/>
            </a:pPr>
            <a:br>
              <a:rPr lang="en-ZA" sz="4000" b="1" dirty="0">
                <a:effectLst/>
                <a:latin typeface="Cambria" panose="02040503050406030204" pitchFamily="18" charset="0"/>
              </a:rPr>
            </a:br>
            <a:r>
              <a:rPr lang="en-ZA" sz="4000" b="1" dirty="0">
                <a:effectLst/>
                <a:latin typeface="Cambria" panose="02040503050406030204" pitchFamily="18" charset="0"/>
              </a:rPr>
              <a:t>        </a:t>
            </a:r>
          </a:p>
          <a:p>
            <a:pPr marL="0" indent="0" algn="ctr">
              <a:buNone/>
            </a:pPr>
            <a:endParaRPr lang="en-ZA" sz="4000" b="1" dirty="0">
              <a:effectLst/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835675" y="61252"/>
            <a:ext cx="1472650" cy="624548"/>
          </a:xfrm>
          <a:prstGeom prst="diamond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7" name="Right Brace 6"/>
          <p:cNvSpPr/>
          <p:nvPr/>
        </p:nvSpPr>
        <p:spPr>
          <a:xfrm>
            <a:off x="8108539" y="4953000"/>
            <a:ext cx="304800" cy="99060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8440771" y="5263634"/>
            <a:ext cx="5020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latin typeface="Cambria" panose="02040503050406030204" pitchFamily="18" charset="0"/>
              </a:rPr>
              <a:t>X2 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56394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410200"/>
          </a:xfrm>
          <a:solidFill>
            <a:schemeClr val="bg1"/>
          </a:solidFill>
          <a:ln w="381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    </a:t>
            </a:r>
            <a:r>
              <a:rPr lang="en-ZA" sz="4000" b="1" dirty="0">
                <a:latin typeface="Cambria" panose="02040503050406030204" pitchFamily="18" charset="0"/>
              </a:rPr>
              <a:t>All the way my Saviour leads me,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    Cheers each winding path I tread,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    Gives me grace for every trial,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    Feeds me with the living Bread.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Though my weary steps may falter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And my soul athirst may be,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Gushing from the Rock before me,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    He’s a  spring of joy I see.</a:t>
            </a:r>
            <a:endParaRPr lang="en-ZA" sz="4000" b="1" dirty="0">
              <a:effectLst/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effectLst/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835675" y="76200"/>
            <a:ext cx="1472650" cy="624548"/>
          </a:xfrm>
          <a:prstGeom prst="diamond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7" name="Right Brace 6"/>
          <p:cNvSpPr/>
          <p:nvPr/>
        </p:nvSpPr>
        <p:spPr>
          <a:xfrm>
            <a:off x="8443272" y="4399526"/>
            <a:ext cx="304800" cy="99060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8707198" y="4710160"/>
            <a:ext cx="5020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latin typeface="Cambria" panose="02040503050406030204" pitchFamily="18" charset="0"/>
              </a:rPr>
              <a:t>X2 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009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486400"/>
          </a:xfrm>
          <a:solidFill>
            <a:schemeClr val="bg1"/>
          </a:solidFill>
          <a:ln w="381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</a:rPr>
              <a:t>    </a:t>
            </a:r>
            <a:r>
              <a:rPr lang="en-ZA" sz="4000" b="1" dirty="0">
                <a:latin typeface="Cambria" panose="02040503050406030204" pitchFamily="18" charset="0"/>
              </a:rPr>
              <a:t>All the way my Saviour leads me,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    Oh, the fullness of His love!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    Perfect rest to me is promised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In my Father’s house above.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When my spirit, clothed immortal,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Wings its flight to realms of day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This my song through endless ages:</a:t>
            </a:r>
            <a:br>
              <a:rPr lang="en-ZA" sz="4000" b="1" dirty="0">
                <a:latin typeface="Cambria" panose="02040503050406030204" pitchFamily="18" charset="0"/>
              </a:rPr>
            </a:br>
            <a:r>
              <a:rPr lang="en-ZA" sz="4000" b="1" dirty="0">
                <a:latin typeface="Cambria" panose="02040503050406030204" pitchFamily="18" charset="0"/>
              </a:rPr>
              <a:t>    Jesus led me all the way.</a:t>
            </a:r>
            <a:br>
              <a:rPr lang="en-ZA" sz="4000" b="1" dirty="0">
                <a:effectLst/>
                <a:latin typeface="Cambria" panose="02040503050406030204" pitchFamily="18" charset="0"/>
              </a:rPr>
            </a:br>
            <a:r>
              <a:rPr lang="en-ZA" sz="4000" b="1" dirty="0">
                <a:effectLst/>
                <a:latin typeface="Cambria" panose="02040503050406030204" pitchFamily="18" charset="0"/>
              </a:rPr>
              <a:t>        </a:t>
            </a:r>
          </a:p>
          <a:p>
            <a:pPr marL="0" indent="0" algn="ctr">
              <a:buNone/>
            </a:pPr>
            <a:endParaRPr lang="en-ZA" sz="4000" b="1" dirty="0">
              <a:effectLst/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835674" y="125551"/>
            <a:ext cx="1472650" cy="624548"/>
          </a:xfrm>
          <a:prstGeom prst="diamond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269842" y="6121224"/>
            <a:ext cx="604314" cy="115275"/>
          </a:xfrm>
          <a:prstGeom prst="actionButtonEnd">
            <a:avLst/>
          </a:prstGeom>
          <a:solidFill>
            <a:srgbClr val="FF0000"/>
          </a:solidFill>
          <a:ln w="38100">
            <a:solidFill>
              <a:schemeClr val="bg1"/>
            </a:solidFill>
          </a:ln>
          <a:effectLst>
            <a:glow rad="101600">
              <a:srgbClr val="FFFF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ight Brace 7"/>
          <p:cNvSpPr/>
          <p:nvPr/>
        </p:nvSpPr>
        <p:spPr>
          <a:xfrm>
            <a:off x="8588169" y="4637532"/>
            <a:ext cx="304800" cy="99060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Rectangle 8"/>
          <p:cNvSpPr/>
          <p:nvPr/>
        </p:nvSpPr>
        <p:spPr>
          <a:xfrm>
            <a:off x="8740569" y="4948166"/>
            <a:ext cx="5020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latin typeface="Cambria" panose="02040503050406030204" pitchFamily="18" charset="0"/>
              </a:rPr>
              <a:t>X2 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956439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alimange\Desktop\20171115_124042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94000"/>
                    </a14:imgEffect>
                    <a14:imgEffect>
                      <a14:brightnessContrast bright="4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790" b="81450"/>
          <a:stretch/>
        </p:blipFill>
        <p:spPr bwMode="auto">
          <a:xfrm>
            <a:off x="117142" y="191069"/>
            <a:ext cx="8874458" cy="1180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alimange\Desktop\20171115_12404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00000"/>
                    </a14:imgEffect>
                    <a14:imgEffect>
                      <a14:brightnessContrast bright="40000" contras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95" t="29915" b="56170"/>
          <a:stretch/>
        </p:blipFill>
        <p:spPr bwMode="auto">
          <a:xfrm>
            <a:off x="117143" y="1371600"/>
            <a:ext cx="8874457" cy="1219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alimange\Desktop\20171115_124042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100000"/>
                    </a14:imgEffect>
                    <a14:imgEffect>
                      <a14:brightnessContrast bright="40000" contrast="5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4685" b="30358"/>
          <a:stretch/>
        </p:blipFill>
        <p:spPr bwMode="auto">
          <a:xfrm>
            <a:off x="117142" y="2581700"/>
            <a:ext cx="8874457" cy="1228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Ualimange\Desktop\20171115_124042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100000"/>
                    </a14:imgEffect>
                    <a14:imgEffect>
                      <a14:brightnessContrast bright="40000" contrast="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9350" r="1164" b="5227"/>
          <a:stretch/>
        </p:blipFill>
        <p:spPr bwMode="auto">
          <a:xfrm>
            <a:off x="127099" y="3741835"/>
            <a:ext cx="8864499" cy="1324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100000"/>
                    </a14:imgEffect>
                    <a14:imgEffect>
                      <a14:brightnessContrast bright="4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731" r="31299"/>
          <a:stretch/>
        </p:blipFill>
        <p:spPr bwMode="auto">
          <a:xfrm rot="5400000">
            <a:off x="3907909" y="1285998"/>
            <a:ext cx="1302880" cy="8864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156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31D6063C-92B0-43C8-9F92-310A31F9AA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3B40BCD-60EB-4A7D-B6A6-FAD3134275C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0CEA14B-448D-4102-839D-ABC07D5FC2E3}">
  <ds:schemaRefs>
    <ds:schemaRef ds:uri="http://purl.org/dc/elements/1.1/"/>
    <ds:schemaRef ds:uri="http://schemas.microsoft.com/office/2006/metadata/properties"/>
    <ds:schemaRef ds:uri="http://purl.org/dc/terms/"/>
    <ds:schemaRef ds:uri="e1b72f72-a6ce-48fe-a382-9236e8dc1f6b"/>
    <ds:schemaRef ds:uri="http://schemas.microsoft.com/office/infopath/2007/PartnerControls"/>
    <ds:schemaRef ds:uri="http://schemas.microsoft.com/office/2006/documentManagement/types"/>
    <ds:schemaRef ds:uri="b3fec16b-ebc2-4fa6-9dd6-49e1f08d656d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316</TotalTime>
  <Words>220</Words>
  <Application>Microsoft Office PowerPoint</Application>
  <PresentationFormat>On-screen Show (4:3)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Aptos</vt:lpstr>
      <vt:lpstr>Aptos Display</vt:lpstr>
      <vt:lpstr>Arial</vt:lpstr>
      <vt:lpstr>Cambria</vt:lpstr>
      <vt:lpstr>Edwardian Script ITC</vt:lpstr>
      <vt:lpstr>Office Theme</vt:lpstr>
      <vt:lpstr>All  the Way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LUBO</cp:lastModifiedBy>
  <cp:revision>39</cp:revision>
  <dcterms:created xsi:type="dcterms:W3CDTF">2006-08-16T00:00:00Z</dcterms:created>
  <dcterms:modified xsi:type="dcterms:W3CDTF">2024-11-15T23:59:37Z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