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B2FC4-7A8D-409A-9357-D724A43C60D3}" type="datetimeFigureOut">
              <a:rPr lang="en-US" smtClean="0"/>
              <a:pPr/>
              <a:t>12/13/2012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E6B78B-06A6-498F-9C9F-C9F710AA2C1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0" y="2209800"/>
            <a:ext cx="4876800" cy="1752600"/>
          </a:xfr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divo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ZA" b="1" u="sng" dirty="0" smtClean="0"/>
              <a:t>I NEED THEE</a:t>
            </a:r>
            <a:r>
              <a:rPr lang="en-ZA" dirty="0" smtClean="0"/>
              <a:t/>
            </a:r>
            <a:br>
              <a:rPr lang="en-ZA" dirty="0" smtClean="0"/>
            </a:br>
            <a:r>
              <a:rPr lang="en-ZA" b="1" dirty="0" smtClean="0"/>
              <a:t>281</a:t>
            </a:r>
            <a:endParaRPr lang="en-ZA" dirty="0"/>
          </a:p>
        </p:txBody>
      </p:sp>
      <p:sp>
        <p:nvSpPr>
          <p:cNvPr id="5" name="Bevel 4"/>
          <p:cNvSpPr/>
          <p:nvPr/>
        </p:nvSpPr>
        <p:spPr>
          <a:xfrm>
            <a:off x="3962400" y="41407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Mi-</a:t>
            </a:r>
            <a:r>
              <a:rPr lang="en-GB" sz="2400" b="1" i="1" dirty="0" err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Eb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Chorus</a:t>
            </a:r>
            <a:endParaRPr lang="en-Z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600200"/>
            <a:ext cx="6096000" cy="3657600"/>
          </a:xfr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divo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endParaRPr lang="en-ZA" sz="1000" dirty="0" smtClean="0"/>
          </a:p>
          <a:p>
            <a:pPr algn="ctr">
              <a:buNone/>
            </a:pPr>
            <a:r>
              <a:rPr lang="en-ZA" sz="3500" dirty="0" smtClean="0"/>
              <a:t>I need Thee, O, I need Thee</a:t>
            </a:r>
          </a:p>
          <a:p>
            <a:pPr algn="ctr">
              <a:buNone/>
            </a:pPr>
            <a:r>
              <a:rPr lang="en-ZA" sz="3500" dirty="0" smtClean="0"/>
              <a:t>Every hour I need Thee,</a:t>
            </a:r>
          </a:p>
          <a:p>
            <a:pPr algn="ctr">
              <a:buNone/>
            </a:pPr>
            <a:r>
              <a:rPr lang="en-ZA" sz="3500" dirty="0" smtClean="0"/>
              <a:t>O, bless me now my Saviour</a:t>
            </a:r>
          </a:p>
          <a:p>
            <a:pPr algn="ctr">
              <a:buNone/>
            </a:pPr>
            <a:r>
              <a:rPr lang="en-ZA" sz="3500" dirty="0" smtClean="0"/>
              <a:t>I come to Thee.</a:t>
            </a:r>
          </a:p>
          <a:p>
            <a:pPr algn="ctr">
              <a:buNone/>
            </a:pPr>
            <a:r>
              <a:rPr lang="en-GB" sz="2000" i="1" dirty="0" smtClean="0">
                <a:solidFill>
                  <a:srgbClr val="FF0000"/>
                </a:solidFill>
              </a:rPr>
              <a:t>(repeat) </a:t>
            </a:r>
          </a:p>
          <a:p>
            <a:pPr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               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1000" y="46482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38</Words>
  <Application>Microsoft Office PowerPoint</Application>
  <PresentationFormat>On-screen Show (4:3)</PresentationFormat>
  <Paragraphs>12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 NEED THEE 281</vt:lpstr>
      <vt:lpstr>Chorus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NEED THEE  281</dc:title>
  <dc:creator>Ukelo</dc:creator>
  <cp:lastModifiedBy>Ukelo</cp:lastModifiedBy>
  <cp:revision>10</cp:revision>
  <dcterms:created xsi:type="dcterms:W3CDTF">2006-08-16T00:00:00Z</dcterms:created>
  <dcterms:modified xsi:type="dcterms:W3CDTF">2012-12-13T10:42:31Z</dcterms:modified>
</cp:coreProperties>
</file>