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42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5D8CA4-3489-4309-8D08-3E59F8629C96}" type="datetimeFigureOut">
              <a:rPr lang="en-US" smtClean="0"/>
              <a:pPr/>
              <a:t>7/17/2021</a:t>
            </a:fld>
            <a:endParaRPr lang="en-ZA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42364C-8E40-49CD-88F6-C0264C5F7467}" type="slidenum">
              <a:rPr lang="en-ZA" smtClean="0"/>
              <a:pPr/>
              <a:t>‹#›</a:t>
            </a:fld>
            <a:endParaRPr lang="en-ZA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2364C-8E40-49CD-88F6-C0264C5F7467}" type="slidenum">
              <a:rPr lang="en-ZA" smtClean="0"/>
              <a:pPr/>
              <a:t>1</a:t>
            </a:fld>
            <a:endParaRPr lang="en-ZA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42364C-8E40-49CD-88F6-C0264C5F7467}" type="slidenum">
              <a:rPr lang="en-ZA" smtClean="0"/>
              <a:pPr/>
              <a:t>2</a:t>
            </a:fld>
            <a:endParaRPr lang="en-Z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399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81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165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190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0108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444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149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72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750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326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2352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lowchart: Alternate Process 4"/>
          <p:cNvSpPr/>
          <p:nvPr/>
        </p:nvSpPr>
        <p:spPr>
          <a:xfrm>
            <a:off x="990600" y="914400"/>
            <a:ext cx="7191756" cy="2438400"/>
          </a:xfrm>
          <a:prstGeom prst="flowChartAlternateProcess">
            <a:avLst/>
          </a:prstGeom>
          <a:noFill/>
          <a:ln w="28575"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5400" b="1" dirty="0">
                <a:solidFill>
                  <a:srgbClr val="FFFF00"/>
                </a:solidFill>
                <a:effectLst>
                  <a:glow rad="63500">
                    <a:srgbClr val="00B0F0">
                      <a:alpha val="4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I  KNOW  MY  LORD</a:t>
            </a:r>
            <a:br>
              <a:rPr lang="en-ZA" sz="5400" dirty="0">
                <a:solidFill>
                  <a:srgbClr val="FFFF00"/>
                </a:solidFill>
                <a:effectLst>
                  <a:glow rad="63500">
                    <a:srgbClr val="00B0F0">
                      <a:alpha val="4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400" b="1" dirty="0">
                <a:solidFill>
                  <a:schemeClr val="tx1"/>
                </a:solidFill>
                <a:effectLst>
                  <a:glow rad="63500">
                    <a:srgbClr val="00B0F0">
                      <a:alpha val="4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240</a:t>
            </a:r>
            <a:endParaRPr lang="en-ZA" sz="5400" dirty="0">
              <a:solidFill>
                <a:schemeClr val="tx1"/>
              </a:solidFill>
              <a:effectLst>
                <a:glow rad="63500">
                  <a:srgbClr val="00B0F0">
                    <a:alpha val="4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68198" y="3810134"/>
            <a:ext cx="1007604" cy="940041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lowchart: Alternate Process 6"/>
          <p:cNvSpPr/>
          <p:nvPr/>
        </p:nvSpPr>
        <p:spPr>
          <a:xfrm>
            <a:off x="152400" y="642747"/>
            <a:ext cx="8839200" cy="4886706"/>
          </a:xfrm>
          <a:prstGeom prst="flowChartAlternateProcess">
            <a:avLst/>
          </a:prstGeom>
          <a:ln w="28575">
            <a:noFill/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know my Lord</a:t>
            </a:r>
            <a:r>
              <a:rPr lang="en-ZA" sz="36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make a way, </a:t>
            </a: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Will make a way, a way for me!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12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If I live a holy life,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Shun the wrong and do the right,</a:t>
            </a:r>
          </a:p>
          <a:p>
            <a:pPr>
              <a:buNone/>
            </a:pPr>
            <a:endParaRPr lang="en-ZA" sz="1200" b="1" i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I know my Lord will make a way, </a:t>
            </a: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Will make a way, a way for me!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>
              <a:buNone/>
            </a:pPr>
            <a:r>
              <a:rPr lang="en-ZA" sz="36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      </a:t>
            </a:r>
            <a:endParaRPr lang="en-ZA" sz="36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3581400" y="5593987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 dirty="0"/>
          </a:p>
        </p:txBody>
      </p:sp>
      <p:sp>
        <p:nvSpPr>
          <p:cNvPr id="10" name="Right Brace 9"/>
          <p:cNvSpPr/>
          <p:nvPr/>
        </p:nvSpPr>
        <p:spPr>
          <a:xfrm>
            <a:off x="7696200" y="2590800"/>
            <a:ext cx="321214" cy="2362200"/>
          </a:xfrm>
          <a:prstGeom prst="rightBrace">
            <a:avLst>
              <a:gd name="adj1" fmla="val 30102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  <p:sp>
        <p:nvSpPr>
          <p:cNvPr id="11" name="Rounded Rectangle 10"/>
          <p:cNvSpPr/>
          <p:nvPr/>
        </p:nvSpPr>
        <p:spPr>
          <a:xfrm>
            <a:off x="8161607" y="3619500"/>
            <a:ext cx="669386" cy="30480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 2</a:t>
            </a:r>
            <a:endParaRPr lang="en-ZA" sz="2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8211457" y="1717294"/>
            <a:ext cx="669386" cy="304800"/>
          </a:xfrm>
          <a:prstGeom prst="roundRect">
            <a:avLst/>
          </a:prstGeom>
          <a:noFill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 2</a:t>
            </a:r>
            <a:endParaRPr lang="en-ZA" sz="2000" b="1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Right Brace 12"/>
          <p:cNvSpPr/>
          <p:nvPr/>
        </p:nvSpPr>
        <p:spPr>
          <a:xfrm>
            <a:off x="7696200" y="1328547"/>
            <a:ext cx="321214" cy="1115048"/>
          </a:xfrm>
          <a:prstGeom prst="rightBrace">
            <a:avLst>
              <a:gd name="adj1" fmla="val 36521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69</TotalTime>
  <Words>73</Words>
  <Application>Microsoft Office PowerPoint</Application>
  <PresentationFormat>On-screen Show (4:3)</PresentationFormat>
  <Paragraphs>18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KNOW MY LORD  240</dc:title>
  <dc:creator>Ukelo</dc:creator>
  <cp:lastModifiedBy>Ukelo Alimange</cp:lastModifiedBy>
  <cp:revision>23</cp:revision>
  <dcterms:created xsi:type="dcterms:W3CDTF">2006-08-16T00:00:00Z</dcterms:created>
  <dcterms:modified xsi:type="dcterms:W3CDTF">2021-07-17T21:06:32Z</dcterms:modified>
</cp:coreProperties>
</file>