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"/>
  </p:notesMasterIdLst>
  <p:sldIdLst>
    <p:sldId id="256" r:id="rId2"/>
    <p:sldId id="264" r:id="rId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1416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A3FE9F0-DB57-4D4A-9F85-BFE8CF47AA3A}" type="datetimeFigureOut">
              <a:rPr lang="en-ZA" smtClean="0"/>
              <a:t>Wed-02-Jun-21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4EAE7BE-0437-4F7A-935D-F685958D73FE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32623218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Z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EAE7BE-0437-4F7A-935D-F685958D73FE}" type="slidenum">
              <a:rPr lang="en-ZA" smtClean="0"/>
              <a:t>1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68288452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plit orient="vert"/>
      </p:transition>
    </mc:Choice>
    <mc:Fallback xmlns="">
      <p:transition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plit orient="vert"/>
      </p:transition>
    </mc:Choice>
    <mc:Fallback xmlns="">
      <p:transition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plit orient="vert"/>
      </p:transition>
    </mc:Choice>
    <mc:Fallback xmlns="">
      <p:transition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plit orient="vert"/>
      </p:transition>
    </mc:Choice>
    <mc:Fallback xmlns="">
      <p:transition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plit orient="vert"/>
      </p:transition>
    </mc:Choice>
    <mc:Fallback xmlns="">
      <p:transition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plit orient="vert"/>
      </p:transition>
    </mc:Choice>
    <mc:Fallback xmlns="">
      <p:transition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plit orient="vert"/>
      </p:transition>
    </mc:Choice>
    <mc:Fallback xmlns="">
      <p:transition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plit orient="vert"/>
      </p:transition>
    </mc:Choice>
    <mc:Fallback xmlns="">
      <p:transition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plit orient="vert"/>
      </p:transition>
    </mc:Choice>
    <mc:Fallback xmlns="">
      <p:transition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plit orient="vert"/>
      </p:transition>
    </mc:Choice>
    <mc:Fallback xmlns="">
      <p:transition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plit orient="vert"/>
      </p:transition>
    </mc:Choice>
    <mc:Fallback xmlns="">
      <p:transition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6/2/2021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p14:dur="250">
        <p:split orient="vert"/>
      </p:transition>
    </mc:Choice>
    <mc:Fallback xmlns="">
      <p:transition>
        <p:split orient="vert"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" y="152400"/>
            <a:ext cx="8839200" cy="6553200"/>
          </a:xfrm>
          <a:solidFill>
            <a:schemeClr val="tx1"/>
          </a:solidFill>
        </p:spPr>
        <p:txBody>
          <a:bodyPr>
            <a:noAutofit/>
          </a:bodyPr>
          <a:lstStyle/>
          <a:p>
            <a:r>
              <a:rPr lang="en-ZA" sz="9600" b="1" dirty="0">
                <a:solidFill>
                  <a:srgbClr val="FFFF00"/>
                </a:solidFill>
                <a:effectLst/>
                <a:latin typeface="Edwardian Script ITC" panose="030303020407070D0804" pitchFamily="66" charset="0"/>
              </a:rPr>
              <a:t>All </a:t>
            </a:r>
            <a:r>
              <a:rPr lang="en-ZA" sz="9600" b="1" dirty="0" smtClean="0">
                <a:solidFill>
                  <a:srgbClr val="FFFF00"/>
                </a:solidFill>
                <a:effectLst/>
                <a:latin typeface="Edwardian Script ITC" panose="030303020407070D0804" pitchFamily="66" charset="0"/>
              </a:rPr>
              <a:t> the </a:t>
            </a:r>
            <a:r>
              <a:rPr lang="en-ZA" sz="9600" b="1" dirty="0" smtClean="0">
                <a:solidFill>
                  <a:srgbClr val="FFFF00"/>
                </a:solidFill>
                <a:effectLst/>
                <a:latin typeface="Edwardian Script ITC" panose="030303020407070D0804" pitchFamily="66" charset="0"/>
              </a:rPr>
              <a:t>Way</a:t>
            </a:r>
            <a:r>
              <a:rPr lang="en-ZA" sz="9600" b="1" dirty="0" smtClean="0"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Edwardian Script ITC" panose="030303020407070D0804" pitchFamily="66" charset="0"/>
              </a:rPr>
              <a:t/>
            </a:r>
            <a:br>
              <a:rPr lang="en-ZA" sz="9600" b="1" dirty="0" smtClean="0"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Edwardian Script ITC" panose="030303020407070D0804" pitchFamily="66" charset="0"/>
              </a:rPr>
            </a:br>
            <a:r>
              <a:rPr lang="en-ZA" sz="4000" b="1" i="1" dirty="0" smtClean="0">
                <a:solidFill>
                  <a:schemeClr val="bg1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C</a:t>
            </a:r>
            <a:r>
              <a:rPr lang="en-ZA" sz="4000" b="1" i="1" dirty="0" smtClean="0">
                <a:solidFill>
                  <a:schemeClr val="bg1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horus</a:t>
            </a:r>
            <a:r>
              <a:rPr lang="en-ZA" sz="9600" b="1" dirty="0" smtClean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/>
            </a:r>
            <a:br>
              <a:rPr lang="en-ZA" sz="9600" b="1" dirty="0" smtClean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</a:br>
            <a:r>
              <a:rPr lang="en-ZA" sz="2800" i="1" dirty="0" smtClean="0">
                <a:solidFill>
                  <a:schemeClr val="bg1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 Math" panose="02040503050406030204" pitchFamily="18" charset="0"/>
              </a:rPr>
              <a:t>(Tune of </a:t>
            </a:r>
            <a:r>
              <a:rPr lang="en-ZA" sz="2800" i="1" dirty="0" smtClean="0">
                <a:solidFill>
                  <a:schemeClr val="bg1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 Math" panose="02040503050406030204" pitchFamily="18" charset="0"/>
              </a:rPr>
              <a:t>‘ </a:t>
            </a:r>
            <a:r>
              <a:rPr lang="en-ZA" sz="2800" i="1" dirty="0" smtClean="0"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 Math" panose="02040503050406030204" pitchFamily="18" charset="0"/>
              </a:rPr>
              <a:t>Jesus </a:t>
            </a:r>
            <a:r>
              <a:rPr lang="en-ZA" sz="2800" i="1" dirty="0" smtClean="0"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 Math" panose="02040503050406030204" pitchFamily="18" charset="0"/>
              </a:rPr>
              <a:t>Lead me </a:t>
            </a:r>
            <a:r>
              <a:rPr lang="en-ZA" sz="2800" i="1" dirty="0" smtClean="0"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 Math" panose="02040503050406030204" pitchFamily="18" charset="0"/>
              </a:rPr>
              <a:t>Up </a:t>
            </a:r>
            <a:r>
              <a:rPr lang="en-ZA" sz="2800" i="1" dirty="0" smtClean="0">
                <a:solidFill>
                  <a:schemeClr val="bg1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 Math" panose="02040503050406030204" pitchFamily="18" charset="0"/>
              </a:rPr>
              <a:t>’   ) </a:t>
            </a:r>
            <a:r>
              <a:rPr lang="en-ZA" sz="9600" b="1" dirty="0" smtClean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Edwardian Script ITC" panose="030303020407070D0804" pitchFamily="66" charset="0"/>
              </a:rPr>
              <a:t/>
            </a:r>
            <a:br>
              <a:rPr lang="en-ZA" sz="9600" b="1" dirty="0" smtClean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Edwardian Script ITC" panose="030303020407070D0804" pitchFamily="66" charset="0"/>
              </a:rPr>
            </a:br>
            <a:endParaRPr lang="en-ZA" sz="9600" b="1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268885" y="4114800"/>
            <a:ext cx="2895600" cy="1219200"/>
          </a:xfrm>
        </p:spPr>
        <p:txBody>
          <a:bodyPr>
            <a:normAutofit/>
          </a:bodyPr>
          <a:lstStyle/>
          <a:p>
            <a:r>
              <a:rPr lang="en-ZA" sz="40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638-C-</a:t>
            </a:r>
            <a:endParaRPr lang="en-ZA" sz="40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6" name="Bevel 5"/>
          <p:cNvSpPr/>
          <p:nvPr/>
        </p:nvSpPr>
        <p:spPr>
          <a:xfrm>
            <a:off x="4122515" y="5220862"/>
            <a:ext cx="898970" cy="798938"/>
          </a:xfrm>
          <a:prstGeom prst="bevel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60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A</a:t>
            </a:r>
            <a:endParaRPr lang="en-ZA" sz="6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653118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plit orient="vert"/>
      </p:transition>
    </mc:Choice>
    <mc:Fallback xmlns="">
      <p:transition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152400"/>
            <a:ext cx="8839200" cy="6553200"/>
          </a:xfrm>
          <a:solidFill>
            <a:schemeClr val="tx1"/>
          </a:solidFill>
          <a:ln w="38100">
            <a:solidFill>
              <a:srgbClr val="FF0000"/>
            </a:solidFill>
          </a:ln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ZA" sz="2000" b="1" i="1" dirty="0" smtClean="0">
                <a:solidFill>
                  <a:schemeClr val="bg1"/>
                </a:solidFill>
                <a:effectLst/>
                <a:latin typeface="Cambria" panose="02040503050406030204" pitchFamily="18" charset="0"/>
              </a:rPr>
              <a:t>    </a:t>
            </a:r>
          </a:p>
          <a:p>
            <a:pPr marL="0" indent="0"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All the way my Saviour leads me,</a:t>
            </a:r>
            <a:b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36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Cheers 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each winding path I </a:t>
            </a:r>
            <a:r>
              <a:rPr lang="en-ZA" sz="36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tread,</a:t>
            </a:r>
            <a:endParaRPr lang="en-ZA" sz="36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Gives 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me grace for every trial,</a:t>
            </a:r>
            <a:b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36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Feeds 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me with the </a:t>
            </a:r>
            <a:r>
              <a:rPr lang="en-ZA" sz="36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Living 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Bread</a:t>
            </a:r>
            <a:r>
              <a:rPr lang="en-ZA" sz="36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.</a:t>
            </a:r>
          </a:p>
          <a:p>
            <a:pPr marL="0" indent="0" algn="ctr">
              <a:buNone/>
            </a:pPr>
            <a:endParaRPr lang="en-ZA" sz="12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Though my weary steps may falter</a:t>
            </a:r>
            <a:b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And my soul athirst may be,</a:t>
            </a:r>
          </a:p>
          <a:p>
            <a:pPr marL="0" indent="0"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Gushing from the Rock before me,</a:t>
            </a:r>
            <a:b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He’s a  spring of joy I </a:t>
            </a:r>
            <a:r>
              <a:rPr lang="en-ZA" sz="36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see</a:t>
            </a:r>
          </a:p>
          <a:p>
            <a:pPr marL="0" indent="0" algn="ctr">
              <a:buNone/>
            </a:pPr>
            <a:endParaRPr lang="en-ZA" sz="3600" b="1" i="1" dirty="0">
              <a:solidFill>
                <a:schemeClr val="bg1"/>
              </a:solidFill>
              <a:effectLst/>
              <a:latin typeface="Cambria" panose="02040503050406030204" pitchFamily="18" charset="0"/>
            </a:endParaRPr>
          </a:p>
        </p:txBody>
      </p:sp>
      <p:sp>
        <p:nvSpPr>
          <p:cNvPr id="2" name="Right Brace 1"/>
          <p:cNvSpPr/>
          <p:nvPr/>
        </p:nvSpPr>
        <p:spPr>
          <a:xfrm>
            <a:off x="8001000" y="4495800"/>
            <a:ext cx="304800" cy="1066800"/>
          </a:xfrm>
          <a:prstGeom prst="rightBrace">
            <a:avLst>
              <a:gd name="adj1" fmla="val 47727"/>
              <a:gd name="adj2" fmla="val 50000"/>
            </a:avLst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4" name="Rectangle 3"/>
          <p:cNvSpPr/>
          <p:nvPr/>
        </p:nvSpPr>
        <p:spPr>
          <a:xfrm>
            <a:off x="8161148" y="4786745"/>
            <a:ext cx="72648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800" i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2800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X2 </a:t>
            </a:r>
            <a:endParaRPr lang="en-ZA" sz="2800" i="1" dirty="0"/>
          </a:p>
        </p:txBody>
      </p:sp>
      <p:sp>
        <p:nvSpPr>
          <p:cNvPr id="7" name="Action Button: End 6">
            <a:hlinkClick r:id="" action="ppaction://hlinkshowjump?jump=lastslide" highlightClick="1"/>
          </p:cNvPr>
          <p:cNvSpPr/>
          <p:nvPr/>
        </p:nvSpPr>
        <p:spPr>
          <a:xfrm>
            <a:off x="4237307" y="5957455"/>
            <a:ext cx="669386" cy="138545"/>
          </a:xfrm>
          <a:prstGeom prst="actionButtonEnd">
            <a:avLst/>
          </a:prstGeom>
          <a:solidFill>
            <a:srgbClr val="FF0000"/>
          </a:solidFill>
          <a:ln w="28575">
            <a:solidFill>
              <a:schemeClr val="bg1"/>
            </a:solidFill>
          </a:ln>
          <a:effectLst>
            <a:glow rad="101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00937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plit orient="vert"/>
      </p:transition>
    </mc:Choice>
    <mc:Fallback xmlns="">
      <p:transition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316</TotalTime>
  <Words>17</Words>
  <Application>Microsoft Office PowerPoint</Application>
  <PresentationFormat>On-screen Show (4:3)</PresentationFormat>
  <Paragraphs>11</Paragraphs>
  <Slides>2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8" baseType="lpstr">
      <vt:lpstr>Arial</vt:lpstr>
      <vt:lpstr>Calibri</vt:lpstr>
      <vt:lpstr>Cambria</vt:lpstr>
      <vt:lpstr>Cambria Math</vt:lpstr>
      <vt:lpstr>Edwardian Script ITC</vt:lpstr>
      <vt:lpstr>Office Theme</vt:lpstr>
      <vt:lpstr>All  the Way Chorus (Tune of ‘ Jesus Lead me Up ’   )  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Ukelo Alimange</dc:creator>
  <cp:lastModifiedBy>Guest User</cp:lastModifiedBy>
  <cp:revision>46</cp:revision>
  <dcterms:created xsi:type="dcterms:W3CDTF">2006-08-16T00:00:00Z</dcterms:created>
  <dcterms:modified xsi:type="dcterms:W3CDTF">2021-06-03T05:47:36Z</dcterms:modified>
</cp:coreProperties>
</file>