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94" r:id="rId2"/>
    <p:sldId id="306" r:id="rId3"/>
    <p:sldId id="307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8715C1-E8A2-4D63-B94F-74CFE93AC334}" type="datetimeFigureOut">
              <a:rPr lang="en-US" smtClean="0"/>
              <a:pPr/>
              <a:t>5/31/2018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4FAAFA-5306-4EB5-8411-D5666BB25EF9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26680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4000" cy="2438400"/>
          </a:xfrm>
          <a:solidFill>
            <a:schemeClr val="bg1"/>
          </a:solidFill>
          <a:effectLst>
            <a:glow rad="1397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  <a:softEdge rad="3175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buNone/>
            </a:pPr>
            <a:r>
              <a:rPr lang="en-ZA" sz="7200" b="1" i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Cambria" panose="02040503050406030204" pitchFamily="18" charset="0"/>
              </a:rPr>
              <a:t>H</a:t>
            </a:r>
            <a:r>
              <a:rPr lang="en-ZA" sz="4800" b="1" i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Cambria" panose="02040503050406030204" pitchFamily="18" charset="0"/>
              </a:rPr>
              <a:t>EAVENLY </a:t>
            </a:r>
            <a:r>
              <a:rPr lang="en-ZA" sz="7200" b="1" i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Cambria" panose="02040503050406030204" pitchFamily="18" charset="0"/>
              </a:rPr>
              <a:t>F</a:t>
            </a:r>
            <a:r>
              <a:rPr lang="en-ZA" sz="4800" b="1" i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Cambria" panose="02040503050406030204" pitchFamily="18" charset="0"/>
              </a:rPr>
              <a:t>ATHER</a:t>
            </a:r>
          </a:p>
          <a:p>
            <a:pPr algn="ctr">
              <a:buNone/>
            </a:pPr>
            <a:r>
              <a:rPr lang="en-ZA" sz="4800" b="1" i="1" dirty="0" smtClean="0">
                <a:ln>
                  <a:prstDash val="solid"/>
                </a:ln>
                <a:solidFill>
                  <a:schemeClr val="tx1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Cambria" panose="02040503050406030204" pitchFamily="18" charset="0"/>
              </a:rPr>
              <a:t>588</a:t>
            </a:r>
            <a:endParaRPr lang="en-ZA" sz="4800" b="1" i="1" dirty="0" smtClean="0">
              <a:ln>
                <a:prstDash val="solid"/>
              </a:ln>
              <a:solidFill>
                <a:schemeClr val="tx1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800" b="1" i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800" b="1" i="1" dirty="0" smtClean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i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endParaRPr lang="en-GB" sz="4800" b="1" i="1" dirty="0" smtClean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800" b="1" i="1" dirty="0" smtClean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800" b="1" i="1" dirty="0" smtClean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800" b="1" i="1" dirty="0" smtClean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8" name="Bevel 7"/>
          <p:cNvSpPr/>
          <p:nvPr/>
        </p:nvSpPr>
        <p:spPr>
          <a:xfrm>
            <a:off x="3962400" y="4008375"/>
            <a:ext cx="1219200" cy="7313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1"/>
            <a:ext cx="9144000" cy="4375403"/>
          </a:xfrm>
          <a:solidFill>
            <a:schemeClr val="bg1"/>
          </a:solidFill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1200" b="1" dirty="0">
              <a:solidFill>
                <a:schemeClr val="tx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Heavenly 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Father, Holy is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Your 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Name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We bow down before You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And worshipping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You!</a:t>
            </a:r>
          </a:p>
          <a:p>
            <a:pPr algn="ctr">
              <a:buNone/>
            </a:pPr>
            <a:endParaRPr lang="en-ZA" sz="1200" b="1" i="1" dirty="0" smtClean="0">
              <a:solidFill>
                <a:schemeClr val="tx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Alleluia, take the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glory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;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Alleluia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, Amen 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Alleluia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, take the glory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; 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revive us, O Lord.</a:t>
            </a:r>
          </a:p>
          <a:p>
            <a:pPr algn="ctr">
              <a:buNone/>
            </a:pPr>
            <a:endParaRPr lang="en-ZA" sz="1200" b="1" dirty="0" smtClean="0">
              <a:solidFill>
                <a:schemeClr val="tx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81320" y="304800"/>
            <a:ext cx="243368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4800" i="1" dirty="0" smtClean="0">
                <a:solidFill>
                  <a:srgbClr val="FFFF0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Chorus 1</a:t>
            </a:r>
            <a:endParaRPr lang="en-ZA" sz="4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015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1"/>
            <a:ext cx="9144000" cy="4375403"/>
          </a:xfrm>
          <a:solidFill>
            <a:schemeClr val="bg1"/>
          </a:solidFill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1200" dirty="0">
              <a:solidFill>
                <a:schemeClr val="tx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You’re the First and the Last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Alpha and Omega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All Power and Glory, We give unto Thee!</a:t>
            </a:r>
          </a:p>
          <a:p>
            <a:pPr algn="ctr">
              <a:buNone/>
            </a:pPr>
            <a:endParaRPr lang="en-ZA" sz="1200" b="1" i="1" dirty="0" smtClean="0">
              <a:solidFill>
                <a:schemeClr val="tx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Alleluia,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Be Thy glory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;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Alleluia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, Amen 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Alleluia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,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Be Thy 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glory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; 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revive us, O Lord.</a:t>
            </a:r>
          </a:p>
          <a:p>
            <a:pPr algn="ctr">
              <a:buNone/>
            </a:pPr>
            <a:endParaRPr lang="en-ZA" sz="1200" b="1" dirty="0" smtClean="0">
              <a:solidFill>
                <a:schemeClr val="tx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14800" y="5289333"/>
            <a:ext cx="608533" cy="13854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3124200" y="388203"/>
            <a:ext cx="243368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4800" i="1" dirty="0" smtClean="0">
                <a:solidFill>
                  <a:srgbClr val="FFFF0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Chorus 2</a:t>
            </a:r>
            <a:endParaRPr lang="en-ZA" sz="4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707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211</TotalTime>
  <Words>89</Words>
  <Application>Microsoft Office PowerPoint</Application>
  <PresentationFormat>On-screen Show (4:3)</PresentationFormat>
  <Paragraphs>29</Paragraphs>
  <Slides>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Median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Ualimange</cp:lastModifiedBy>
  <cp:revision>36</cp:revision>
  <dcterms:created xsi:type="dcterms:W3CDTF">2006-08-16T00:00:00Z</dcterms:created>
  <dcterms:modified xsi:type="dcterms:W3CDTF">2018-05-31T11:11:25Z</dcterms:modified>
</cp:coreProperties>
</file>